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media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ptos"/>
      </a:defRPr>
    </a:lvl1pPr>
    <a:lvl2pPr indent="228600" latinLnBrk="0">
      <a:defRPr sz="1200">
        <a:latin typeface="+mj-lt"/>
        <a:ea typeface="+mj-ea"/>
        <a:cs typeface="+mj-cs"/>
        <a:sym typeface="Aptos"/>
      </a:defRPr>
    </a:lvl2pPr>
    <a:lvl3pPr indent="457200" latinLnBrk="0">
      <a:defRPr sz="1200">
        <a:latin typeface="+mj-lt"/>
        <a:ea typeface="+mj-ea"/>
        <a:cs typeface="+mj-cs"/>
        <a:sym typeface="Aptos"/>
      </a:defRPr>
    </a:lvl3pPr>
    <a:lvl4pPr indent="685800" latinLnBrk="0">
      <a:defRPr sz="1200">
        <a:latin typeface="+mj-lt"/>
        <a:ea typeface="+mj-ea"/>
        <a:cs typeface="+mj-cs"/>
        <a:sym typeface="Aptos"/>
      </a:defRPr>
    </a:lvl4pPr>
    <a:lvl5pPr indent="914400" latinLnBrk="0">
      <a:defRPr sz="1200">
        <a:latin typeface="+mj-lt"/>
        <a:ea typeface="+mj-ea"/>
        <a:cs typeface="+mj-cs"/>
        <a:sym typeface="Aptos"/>
      </a:defRPr>
    </a:lvl5pPr>
    <a:lvl6pPr indent="1143000" latinLnBrk="0">
      <a:defRPr sz="1200">
        <a:latin typeface="+mj-lt"/>
        <a:ea typeface="+mj-ea"/>
        <a:cs typeface="+mj-cs"/>
        <a:sym typeface="Aptos"/>
      </a:defRPr>
    </a:lvl6pPr>
    <a:lvl7pPr indent="1371600" latinLnBrk="0">
      <a:defRPr sz="1200">
        <a:latin typeface="+mj-lt"/>
        <a:ea typeface="+mj-ea"/>
        <a:cs typeface="+mj-cs"/>
        <a:sym typeface="Aptos"/>
      </a:defRPr>
    </a:lvl7pPr>
    <a:lvl8pPr indent="1600200" latinLnBrk="0">
      <a:defRPr sz="1200">
        <a:latin typeface="+mj-lt"/>
        <a:ea typeface="+mj-ea"/>
        <a:cs typeface="+mj-cs"/>
        <a:sym typeface="Aptos"/>
      </a:defRPr>
    </a:lvl8pPr>
    <a:lvl9pPr indent="1828800" latinLnBrk="0">
      <a:defRPr sz="1200">
        <a:latin typeface="+mj-lt"/>
        <a:ea typeface="+mj-ea"/>
        <a:cs typeface="+mj-cs"/>
        <a:sym typeface="Apto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757575"/>
                </a:solidFill>
              </a:defRPr>
            </a:lvl1pPr>
            <a:lvl2pPr marL="0" indent="457200">
              <a:buSzTx/>
              <a:buFontTx/>
              <a:buNone/>
              <a:defRPr sz="2400">
                <a:solidFill>
                  <a:srgbClr val="757575"/>
                </a:solidFill>
              </a:defRPr>
            </a:lvl2pPr>
            <a:lvl3pPr marL="0" indent="914400">
              <a:buSzTx/>
              <a:buFontTx/>
              <a:buNone/>
              <a:defRPr sz="2400">
                <a:solidFill>
                  <a:srgbClr val="757575"/>
                </a:solidFill>
              </a:defRPr>
            </a:lvl3pPr>
            <a:lvl4pPr marL="0" indent="1371600">
              <a:buSzTx/>
              <a:buFontTx/>
              <a:buNone/>
              <a:defRPr sz="2400">
                <a:solidFill>
                  <a:srgbClr val="757575"/>
                </a:solidFill>
              </a:defRPr>
            </a:lvl4pPr>
            <a:lvl5pPr marL="0" indent="1828800">
              <a:buSzTx/>
              <a:buFontTx/>
              <a:buNone/>
              <a:defRPr sz="2400">
                <a:solidFill>
                  <a:srgbClr val="757575"/>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Apto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Rectangle 7"/>
          <p:cNvSpPr/>
          <p:nvPr/>
        </p:nvSpPr>
        <p:spPr>
          <a:xfrm>
            <a:off x="-1" y="1"/>
            <a:ext cx="12191697" cy="6858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5" name="Rectangle 9"/>
          <p:cNvSpPr/>
          <p:nvPr/>
        </p:nvSpPr>
        <p:spPr>
          <a:xfrm>
            <a:off x="304" y="0"/>
            <a:ext cx="12191697" cy="6858000"/>
          </a:xfrm>
          <a:prstGeom prst="rect">
            <a:avLst/>
          </a:prstGeom>
          <a:gradFill>
            <a:gsLst>
              <a:gs pos="16000">
                <a:schemeClr val="accent6">
                  <a:alpha val="20000"/>
                </a:schemeClr>
              </a:gs>
              <a:gs pos="85000">
                <a:schemeClr val="accent1">
                  <a:alpha val="40000"/>
                </a:schemeClr>
              </a:gs>
            </a:gsLst>
            <a:lin ang="12000000"/>
          </a:gradFill>
          <a:ln w="12700">
            <a:miter lim="400000"/>
          </a:ln>
        </p:spPr>
        <p:txBody>
          <a:bodyPr lIns="45719" rIns="45719" anchor="ctr"/>
          <a:lstStyle/>
          <a:p>
            <a:pPr algn="ctr">
              <a:defRPr>
                <a:solidFill>
                  <a:srgbClr val="FFFFFF"/>
                </a:solidFill>
              </a:defRPr>
            </a:pPr>
          </a:p>
        </p:txBody>
      </p:sp>
      <p:grpSp>
        <p:nvGrpSpPr>
          <p:cNvPr id="103" name="Group 11"/>
          <p:cNvGrpSpPr/>
          <p:nvPr/>
        </p:nvGrpSpPr>
        <p:grpSpPr>
          <a:xfrm>
            <a:off x="1303401" y="3985"/>
            <a:ext cx="9772767" cy="6858001"/>
            <a:chOff x="0" y="0"/>
            <a:chExt cx="9772765" cy="6858000"/>
          </a:xfrm>
        </p:grpSpPr>
        <p:sp>
          <p:nvSpPr>
            <p:cNvPr id="96" name="Freeform: Shape 12"/>
            <p:cNvSpPr/>
            <p:nvPr/>
          </p:nvSpPr>
          <p:spPr>
            <a:xfrm>
              <a:off x="257149" y="0"/>
              <a:ext cx="9313017" cy="6858000"/>
            </a:xfrm>
            <a:custGeom>
              <a:avLst/>
              <a:gdLst/>
              <a:ahLst/>
              <a:cxnLst>
                <a:cxn ang="0">
                  <a:pos x="wd2" y="hd2"/>
                </a:cxn>
                <a:cxn ang="5400000">
                  <a:pos x="wd2" y="hd2"/>
                </a:cxn>
                <a:cxn ang="10800000">
                  <a:pos x="wd2" y="hd2"/>
                </a:cxn>
                <a:cxn ang="16200000">
                  <a:pos x="wd2" y="hd2"/>
                </a:cxn>
              </a:cxnLst>
              <a:rect l="0" t="0" r="r" b="b"/>
              <a:pathLst>
                <a:path w="21572" h="21600" fill="norm" stroke="1" extrusionOk="0">
                  <a:moveTo>
                    <a:pt x="16200" y="0"/>
                  </a:moveTo>
                  <a:lnTo>
                    <a:pt x="17045" y="0"/>
                  </a:lnTo>
                  <a:lnTo>
                    <a:pt x="17315" y="261"/>
                  </a:lnTo>
                  <a:cubicBezTo>
                    <a:pt x="17587" y="535"/>
                    <a:pt x="17851" y="824"/>
                    <a:pt x="18106" y="1129"/>
                  </a:cubicBezTo>
                  <a:cubicBezTo>
                    <a:pt x="18616" y="1737"/>
                    <a:pt x="19086" y="2409"/>
                    <a:pt x="19508" y="3135"/>
                  </a:cubicBezTo>
                  <a:cubicBezTo>
                    <a:pt x="19932" y="3859"/>
                    <a:pt x="20300" y="4645"/>
                    <a:pt x="20609" y="5472"/>
                  </a:cubicBezTo>
                  <a:cubicBezTo>
                    <a:pt x="20917" y="6300"/>
                    <a:pt x="21159" y="7175"/>
                    <a:pt x="21326" y="8077"/>
                  </a:cubicBezTo>
                  <a:cubicBezTo>
                    <a:pt x="21409" y="8528"/>
                    <a:pt x="21471" y="8987"/>
                    <a:pt x="21512" y="9449"/>
                  </a:cubicBezTo>
                  <a:cubicBezTo>
                    <a:pt x="21554" y="9911"/>
                    <a:pt x="21575" y="10377"/>
                    <a:pt x="21572" y="10842"/>
                  </a:cubicBezTo>
                  <a:cubicBezTo>
                    <a:pt x="21565" y="11773"/>
                    <a:pt x="21475" y="12703"/>
                    <a:pt x="21289" y="13596"/>
                  </a:cubicBezTo>
                  <a:cubicBezTo>
                    <a:pt x="21196" y="14042"/>
                    <a:pt x="21088" y="14481"/>
                    <a:pt x="20948" y="14913"/>
                  </a:cubicBezTo>
                  <a:cubicBezTo>
                    <a:pt x="20808" y="15344"/>
                    <a:pt x="20636" y="15770"/>
                    <a:pt x="20407" y="16153"/>
                  </a:cubicBezTo>
                  <a:cubicBezTo>
                    <a:pt x="20292" y="16344"/>
                    <a:pt x="20167" y="16526"/>
                    <a:pt x="20027" y="16685"/>
                  </a:cubicBezTo>
                  <a:cubicBezTo>
                    <a:pt x="19889" y="16845"/>
                    <a:pt x="19742" y="16988"/>
                    <a:pt x="19591" y="17114"/>
                  </a:cubicBezTo>
                  <a:cubicBezTo>
                    <a:pt x="19441" y="17241"/>
                    <a:pt x="19287" y="17349"/>
                    <a:pt x="19135" y="17453"/>
                  </a:cubicBezTo>
                  <a:cubicBezTo>
                    <a:pt x="18983" y="17556"/>
                    <a:pt x="18832" y="17653"/>
                    <a:pt x="18684" y="17750"/>
                  </a:cubicBezTo>
                  <a:cubicBezTo>
                    <a:pt x="18388" y="17945"/>
                    <a:pt x="18103" y="18149"/>
                    <a:pt x="17833" y="18385"/>
                  </a:cubicBezTo>
                  <a:cubicBezTo>
                    <a:pt x="17564" y="18622"/>
                    <a:pt x="17308" y="18885"/>
                    <a:pt x="17072" y="19181"/>
                  </a:cubicBezTo>
                  <a:cubicBezTo>
                    <a:pt x="16955" y="19328"/>
                    <a:pt x="16838" y="19484"/>
                    <a:pt x="16722" y="19641"/>
                  </a:cubicBezTo>
                  <a:cubicBezTo>
                    <a:pt x="16606" y="19797"/>
                    <a:pt x="16492" y="19957"/>
                    <a:pt x="16378" y="20117"/>
                  </a:cubicBezTo>
                  <a:cubicBezTo>
                    <a:pt x="16152" y="20438"/>
                    <a:pt x="15928" y="20766"/>
                    <a:pt x="15703" y="21093"/>
                  </a:cubicBezTo>
                  <a:cubicBezTo>
                    <a:pt x="15590" y="21257"/>
                    <a:pt x="15477" y="21420"/>
                    <a:pt x="15362" y="21582"/>
                  </a:cubicBezTo>
                  <a:lnTo>
                    <a:pt x="15349" y="21600"/>
                  </a:lnTo>
                  <a:lnTo>
                    <a:pt x="14882" y="21600"/>
                  </a:lnTo>
                  <a:lnTo>
                    <a:pt x="15120" y="21280"/>
                  </a:lnTo>
                  <a:cubicBezTo>
                    <a:pt x="15234" y="21121"/>
                    <a:pt x="15347" y="20960"/>
                    <a:pt x="15460" y="20798"/>
                  </a:cubicBezTo>
                  <a:cubicBezTo>
                    <a:pt x="15686" y="20475"/>
                    <a:pt x="15910" y="20147"/>
                    <a:pt x="16136" y="19820"/>
                  </a:cubicBezTo>
                  <a:lnTo>
                    <a:pt x="16476" y="19331"/>
                  </a:lnTo>
                  <a:cubicBezTo>
                    <a:pt x="16591" y="19168"/>
                    <a:pt x="16706" y="19007"/>
                    <a:pt x="16828" y="18846"/>
                  </a:cubicBezTo>
                  <a:cubicBezTo>
                    <a:pt x="17309" y="18202"/>
                    <a:pt x="17886" y="17671"/>
                    <a:pt x="18472" y="17231"/>
                  </a:cubicBezTo>
                  <a:cubicBezTo>
                    <a:pt x="18763" y="17006"/>
                    <a:pt x="19050" y="16795"/>
                    <a:pt x="19299" y="16548"/>
                  </a:cubicBezTo>
                  <a:cubicBezTo>
                    <a:pt x="19549" y="16303"/>
                    <a:pt x="19758" y="16019"/>
                    <a:pt x="19920" y="15685"/>
                  </a:cubicBezTo>
                  <a:cubicBezTo>
                    <a:pt x="20086" y="15355"/>
                    <a:pt x="20208" y="14980"/>
                    <a:pt x="20307" y="14587"/>
                  </a:cubicBezTo>
                  <a:cubicBezTo>
                    <a:pt x="20405" y="14195"/>
                    <a:pt x="20478" y="13782"/>
                    <a:pt x="20536" y="13368"/>
                  </a:cubicBezTo>
                  <a:cubicBezTo>
                    <a:pt x="20550" y="13264"/>
                    <a:pt x="20565" y="13161"/>
                    <a:pt x="20576" y="13057"/>
                  </a:cubicBezTo>
                  <a:lnTo>
                    <a:pt x="20610" y="12745"/>
                  </a:lnTo>
                  <a:lnTo>
                    <a:pt x="20635" y="12432"/>
                  </a:lnTo>
                  <a:cubicBezTo>
                    <a:pt x="20645" y="12328"/>
                    <a:pt x="20647" y="12223"/>
                    <a:pt x="20653" y="12119"/>
                  </a:cubicBezTo>
                  <a:cubicBezTo>
                    <a:pt x="20676" y="11701"/>
                    <a:pt x="20676" y="11282"/>
                    <a:pt x="20664" y="10865"/>
                  </a:cubicBezTo>
                  <a:lnTo>
                    <a:pt x="20650" y="10552"/>
                  </a:lnTo>
                  <a:cubicBezTo>
                    <a:pt x="20644" y="10448"/>
                    <a:pt x="20635" y="10344"/>
                    <a:pt x="20628" y="10240"/>
                  </a:cubicBezTo>
                  <a:cubicBezTo>
                    <a:pt x="20622" y="10136"/>
                    <a:pt x="20610" y="10032"/>
                    <a:pt x="20602" y="9929"/>
                  </a:cubicBezTo>
                  <a:cubicBezTo>
                    <a:pt x="20593" y="9825"/>
                    <a:pt x="20581" y="9722"/>
                    <a:pt x="20569" y="9619"/>
                  </a:cubicBezTo>
                  <a:cubicBezTo>
                    <a:pt x="20520" y="9206"/>
                    <a:pt x="20457" y="8796"/>
                    <a:pt x="20378" y="8390"/>
                  </a:cubicBezTo>
                  <a:cubicBezTo>
                    <a:pt x="20219" y="7580"/>
                    <a:pt x="20003" y="6788"/>
                    <a:pt x="19737" y="6022"/>
                  </a:cubicBezTo>
                  <a:cubicBezTo>
                    <a:pt x="19603" y="5639"/>
                    <a:pt x="19458" y="5263"/>
                    <a:pt x="19302" y="4893"/>
                  </a:cubicBezTo>
                  <a:cubicBezTo>
                    <a:pt x="19147" y="4523"/>
                    <a:pt x="18978" y="4161"/>
                    <a:pt x="18801" y="3806"/>
                  </a:cubicBezTo>
                  <a:cubicBezTo>
                    <a:pt x="18623" y="3451"/>
                    <a:pt x="18434" y="3106"/>
                    <a:pt x="18238" y="2766"/>
                  </a:cubicBezTo>
                  <a:cubicBezTo>
                    <a:pt x="18040" y="2428"/>
                    <a:pt x="17832" y="2099"/>
                    <a:pt x="17615" y="1780"/>
                  </a:cubicBezTo>
                  <a:cubicBezTo>
                    <a:pt x="17397" y="1461"/>
                    <a:pt x="17172" y="1149"/>
                    <a:pt x="16935" y="852"/>
                  </a:cubicBezTo>
                  <a:close/>
                  <a:moveTo>
                    <a:pt x="4059" y="0"/>
                  </a:moveTo>
                  <a:lnTo>
                    <a:pt x="4994" y="0"/>
                  </a:lnTo>
                  <a:lnTo>
                    <a:pt x="4874" y="128"/>
                  </a:lnTo>
                  <a:cubicBezTo>
                    <a:pt x="4502" y="547"/>
                    <a:pt x="4156" y="1000"/>
                    <a:pt x="3837" y="1480"/>
                  </a:cubicBezTo>
                  <a:cubicBezTo>
                    <a:pt x="2984" y="2762"/>
                    <a:pt x="2324" y="4235"/>
                    <a:pt x="1867" y="5799"/>
                  </a:cubicBezTo>
                  <a:cubicBezTo>
                    <a:pt x="1640" y="6581"/>
                    <a:pt x="1462" y="7387"/>
                    <a:pt x="1345" y="8209"/>
                  </a:cubicBezTo>
                  <a:cubicBezTo>
                    <a:pt x="1230" y="9031"/>
                    <a:pt x="1170" y="9865"/>
                    <a:pt x="1167" y="10700"/>
                  </a:cubicBezTo>
                  <a:cubicBezTo>
                    <a:pt x="1162" y="11535"/>
                    <a:pt x="1214" y="12370"/>
                    <a:pt x="1321" y="13191"/>
                  </a:cubicBezTo>
                  <a:cubicBezTo>
                    <a:pt x="1427" y="14013"/>
                    <a:pt x="1596" y="14820"/>
                    <a:pt x="1815" y="15603"/>
                  </a:cubicBezTo>
                  <a:cubicBezTo>
                    <a:pt x="2257" y="17165"/>
                    <a:pt x="2918" y="18626"/>
                    <a:pt x="3771" y="19868"/>
                  </a:cubicBezTo>
                  <a:cubicBezTo>
                    <a:pt x="4198" y="20490"/>
                    <a:pt x="4671" y="21055"/>
                    <a:pt x="5180" y="21559"/>
                  </a:cubicBezTo>
                  <a:lnTo>
                    <a:pt x="5224" y="21600"/>
                  </a:lnTo>
                  <a:lnTo>
                    <a:pt x="3657" y="21600"/>
                  </a:lnTo>
                  <a:lnTo>
                    <a:pt x="3394" y="21288"/>
                  </a:lnTo>
                  <a:cubicBezTo>
                    <a:pt x="3267" y="21130"/>
                    <a:pt x="3142" y="20967"/>
                    <a:pt x="3020" y="20801"/>
                  </a:cubicBezTo>
                  <a:cubicBezTo>
                    <a:pt x="2047" y="19468"/>
                    <a:pt x="1270" y="17877"/>
                    <a:pt x="750" y="16146"/>
                  </a:cubicBezTo>
                  <a:cubicBezTo>
                    <a:pt x="227" y="14416"/>
                    <a:pt x="-25" y="12542"/>
                    <a:pt x="2" y="10681"/>
                  </a:cubicBezTo>
                  <a:cubicBezTo>
                    <a:pt x="14" y="9750"/>
                    <a:pt x="94" y="8821"/>
                    <a:pt x="245" y="7911"/>
                  </a:cubicBezTo>
                  <a:cubicBezTo>
                    <a:pt x="394" y="7003"/>
                    <a:pt x="607" y="6111"/>
                    <a:pt x="892" y="5263"/>
                  </a:cubicBezTo>
                  <a:cubicBezTo>
                    <a:pt x="1458" y="3563"/>
                    <a:pt x="2298" y="2038"/>
                    <a:pt x="3321" y="807"/>
                  </a:cubicBezTo>
                  <a:cubicBezTo>
                    <a:pt x="3449" y="653"/>
                    <a:pt x="3580" y="503"/>
                    <a:pt x="3713" y="358"/>
                  </a:cubicBez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7" name="Freeform: Shape 13"/>
            <p:cNvSpPr/>
            <p:nvPr/>
          </p:nvSpPr>
          <p:spPr>
            <a:xfrm>
              <a:off x="356066" y="0"/>
              <a:ext cx="9065551" cy="6858000"/>
            </a:xfrm>
            <a:custGeom>
              <a:avLst/>
              <a:gdLst/>
              <a:ahLst/>
              <a:cxnLst>
                <a:cxn ang="0">
                  <a:pos x="wd2" y="hd2"/>
                </a:cxn>
                <a:cxn ang="5400000">
                  <a:pos x="wd2" y="hd2"/>
                </a:cxn>
                <a:cxn ang="10800000">
                  <a:pos x="wd2" y="hd2"/>
                </a:cxn>
                <a:cxn ang="16200000">
                  <a:pos x="wd2" y="hd2"/>
                </a:cxn>
              </a:cxnLst>
              <a:rect l="0" t="0" r="r" b="b"/>
              <a:pathLst>
                <a:path w="20745" h="21600" fill="norm" stroke="1" extrusionOk="0">
                  <a:moveTo>
                    <a:pt x="4210" y="0"/>
                  </a:moveTo>
                  <a:lnTo>
                    <a:pt x="15971" y="0"/>
                  </a:lnTo>
                  <a:lnTo>
                    <a:pt x="15995" y="21"/>
                  </a:lnTo>
                  <a:cubicBezTo>
                    <a:pt x="19311" y="3248"/>
                    <a:pt x="21600" y="8893"/>
                    <a:pt x="20440" y="14428"/>
                  </a:cubicBezTo>
                  <a:cubicBezTo>
                    <a:pt x="19663" y="18133"/>
                    <a:pt x="18260" y="17191"/>
                    <a:pt x="16399" y="19716"/>
                  </a:cubicBezTo>
                  <a:cubicBezTo>
                    <a:pt x="16166" y="20031"/>
                    <a:pt x="15941" y="20354"/>
                    <a:pt x="15718" y="20676"/>
                  </a:cubicBezTo>
                  <a:lnTo>
                    <a:pt x="15084" y="21600"/>
                  </a:lnTo>
                  <a:lnTo>
                    <a:pt x="11864" y="21600"/>
                  </a:lnTo>
                  <a:lnTo>
                    <a:pt x="12002" y="21473"/>
                  </a:lnTo>
                  <a:cubicBezTo>
                    <a:pt x="12542" y="20943"/>
                    <a:pt x="13098" y="20153"/>
                    <a:pt x="13807" y="19115"/>
                  </a:cubicBezTo>
                  <a:cubicBezTo>
                    <a:pt x="14132" y="18641"/>
                    <a:pt x="14468" y="18150"/>
                    <a:pt x="14829" y="17660"/>
                  </a:cubicBezTo>
                  <a:cubicBezTo>
                    <a:pt x="15774" y="16378"/>
                    <a:pt x="16645" y="15757"/>
                    <a:pt x="17280" y="15304"/>
                  </a:cubicBezTo>
                  <a:cubicBezTo>
                    <a:pt x="17592" y="15081"/>
                    <a:pt x="17839" y="14906"/>
                    <a:pt x="17950" y="14750"/>
                  </a:cubicBezTo>
                  <a:cubicBezTo>
                    <a:pt x="18075" y="14575"/>
                    <a:pt x="18206" y="14181"/>
                    <a:pt x="18320" y="13639"/>
                  </a:cubicBezTo>
                  <a:cubicBezTo>
                    <a:pt x="18611" y="12251"/>
                    <a:pt x="18619" y="10795"/>
                    <a:pt x="18344" y="9312"/>
                  </a:cubicBezTo>
                  <a:cubicBezTo>
                    <a:pt x="18080" y="7890"/>
                    <a:pt x="17550" y="6453"/>
                    <a:pt x="16811" y="5155"/>
                  </a:cubicBezTo>
                  <a:cubicBezTo>
                    <a:pt x="15972" y="3681"/>
                    <a:pt x="14903" y="2436"/>
                    <a:pt x="13720" y="1554"/>
                  </a:cubicBezTo>
                  <a:cubicBezTo>
                    <a:pt x="12566" y="693"/>
                    <a:pt x="11378" y="237"/>
                    <a:pt x="10286" y="237"/>
                  </a:cubicBezTo>
                  <a:cubicBezTo>
                    <a:pt x="8133" y="237"/>
                    <a:pt x="6108" y="1377"/>
                    <a:pt x="4582" y="3446"/>
                  </a:cubicBezTo>
                  <a:cubicBezTo>
                    <a:pt x="3836" y="4459"/>
                    <a:pt x="3250" y="5638"/>
                    <a:pt x="2841" y="6951"/>
                  </a:cubicBezTo>
                  <a:cubicBezTo>
                    <a:pt x="2416" y="8312"/>
                    <a:pt x="2201" y="9761"/>
                    <a:pt x="2201" y="11256"/>
                  </a:cubicBezTo>
                  <a:cubicBezTo>
                    <a:pt x="2201" y="12615"/>
                    <a:pt x="2379" y="13940"/>
                    <a:pt x="2732" y="15194"/>
                  </a:cubicBezTo>
                  <a:cubicBezTo>
                    <a:pt x="3072" y="16404"/>
                    <a:pt x="3563" y="17516"/>
                    <a:pt x="4192" y="18498"/>
                  </a:cubicBezTo>
                  <a:cubicBezTo>
                    <a:pt x="4936" y="19659"/>
                    <a:pt x="5869" y="20613"/>
                    <a:pt x="6890" y="21258"/>
                  </a:cubicBezTo>
                  <a:cubicBezTo>
                    <a:pt x="7023" y="21342"/>
                    <a:pt x="7157" y="21421"/>
                    <a:pt x="7293" y="21495"/>
                  </a:cubicBezTo>
                  <a:lnTo>
                    <a:pt x="7502" y="21600"/>
                  </a:lnTo>
                  <a:lnTo>
                    <a:pt x="3389" y="21600"/>
                  </a:lnTo>
                  <a:lnTo>
                    <a:pt x="3267" y="21454"/>
                  </a:lnTo>
                  <a:cubicBezTo>
                    <a:pt x="3004" y="21121"/>
                    <a:pt x="2755" y="20770"/>
                    <a:pt x="2519" y="20402"/>
                  </a:cubicBezTo>
                  <a:cubicBezTo>
                    <a:pt x="950" y="17953"/>
                    <a:pt x="0" y="14755"/>
                    <a:pt x="0" y="11255"/>
                  </a:cubicBezTo>
                  <a:cubicBezTo>
                    <a:pt x="0" y="6681"/>
                    <a:pt x="1623" y="2620"/>
                    <a:pt x="4132" y="76"/>
                  </a:cubicBez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8" name="Freeform: Shape 14"/>
            <p:cNvSpPr/>
            <p:nvPr/>
          </p:nvSpPr>
          <p:spPr>
            <a:xfrm>
              <a:off x="344814" y="0"/>
              <a:ext cx="9088052" cy="6858000"/>
            </a:xfrm>
            <a:custGeom>
              <a:avLst/>
              <a:gdLst/>
              <a:ahLst/>
              <a:cxnLst>
                <a:cxn ang="0">
                  <a:pos x="wd2" y="hd2"/>
                </a:cxn>
                <a:cxn ang="5400000">
                  <a:pos x="wd2" y="hd2"/>
                </a:cxn>
                <a:cxn ang="10800000">
                  <a:pos x="wd2" y="hd2"/>
                </a:cxn>
                <a:cxn ang="16200000">
                  <a:pos x="wd2" y="hd2"/>
                </a:cxn>
              </a:cxnLst>
              <a:rect l="0" t="0" r="r" b="b"/>
              <a:pathLst>
                <a:path w="20745" h="21600" fill="norm" stroke="1" extrusionOk="0">
                  <a:moveTo>
                    <a:pt x="11776" y="0"/>
                  </a:moveTo>
                  <a:lnTo>
                    <a:pt x="15971" y="0"/>
                  </a:lnTo>
                  <a:lnTo>
                    <a:pt x="15995" y="21"/>
                  </a:lnTo>
                  <a:cubicBezTo>
                    <a:pt x="19311" y="3248"/>
                    <a:pt x="21600" y="8893"/>
                    <a:pt x="20440" y="14428"/>
                  </a:cubicBezTo>
                  <a:cubicBezTo>
                    <a:pt x="19663" y="18133"/>
                    <a:pt x="18260" y="17191"/>
                    <a:pt x="16399" y="19716"/>
                  </a:cubicBezTo>
                  <a:cubicBezTo>
                    <a:pt x="16166" y="20031"/>
                    <a:pt x="15941" y="20354"/>
                    <a:pt x="15718" y="20676"/>
                  </a:cubicBezTo>
                  <a:lnTo>
                    <a:pt x="15084" y="21600"/>
                  </a:lnTo>
                  <a:lnTo>
                    <a:pt x="12470" y="21600"/>
                  </a:lnTo>
                  <a:lnTo>
                    <a:pt x="12621" y="21432"/>
                  </a:lnTo>
                  <a:cubicBezTo>
                    <a:pt x="13103" y="20871"/>
                    <a:pt x="13580" y="20173"/>
                    <a:pt x="14079" y="19445"/>
                  </a:cubicBezTo>
                  <a:cubicBezTo>
                    <a:pt x="14401" y="18974"/>
                    <a:pt x="14734" y="18486"/>
                    <a:pt x="15091" y="18003"/>
                  </a:cubicBezTo>
                  <a:cubicBezTo>
                    <a:pt x="15997" y="16774"/>
                    <a:pt x="16839" y="16173"/>
                    <a:pt x="17453" y="15735"/>
                  </a:cubicBezTo>
                  <a:cubicBezTo>
                    <a:pt x="17843" y="15457"/>
                    <a:pt x="18071" y="15290"/>
                    <a:pt x="18216" y="15087"/>
                  </a:cubicBezTo>
                  <a:cubicBezTo>
                    <a:pt x="18386" y="14849"/>
                    <a:pt x="18540" y="14406"/>
                    <a:pt x="18673" y="13770"/>
                  </a:cubicBezTo>
                  <a:cubicBezTo>
                    <a:pt x="18981" y="12300"/>
                    <a:pt x="18990" y="10760"/>
                    <a:pt x="18700" y="9194"/>
                  </a:cubicBezTo>
                  <a:cubicBezTo>
                    <a:pt x="18424" y="7708"/>
                    <a:pt x="17872" y="6209"/>
                    <a:pt x="17103" y="4859"/>
                  </a:cubicBezTo>
                  <a:cubicBezTo>
                    <a:pt x="16234" y="3333"/>
                    <a:pt x="15126" y="2042"/>
                    <a:pt x="13899" y="1127"/>
                  </a:cubicBezTo>
                  <a:cubicBezTo>
                    <a:pt x="13295" y="676"/>
                    <a:pt x="12680" y="332"/>
                    <a:pt x="12072" y="100"/>
                  </a:cubicBezTo>
                  <a:close/>
                  <a:moveTo>
                    <a:pt x="4210" y="0"/>
                  </a:moveTo>
                  <a:lnTo>
                    <a:pt x="8525" y="0"/>
                  </a:lnTo>
                  <a:lnTo>
                    <a:pt x="8226" y="91"/>
                  </a:lnTo>
                  <a:cubicBezTo>
                    <a:pt x="6761" y="588"/>
                    <a:pt x="5417" y="1616"/>
                    <a:pt x="4321" y="3104"/>
                  </a:cubicBezTo>
                  <a:cubicBezTo>
                    <a:pt x="3541" y="4161"/>
                    <a:pt x="2929" y="5392"/>
                    <a:pt x="2502" y="6763"/>
                  </a:cubicBezTo>
                  <a:cubicBezTo>
                    <a:pt x="2059" y="8184"/>
                    <a:pt x="1834" y="9696"/>
                    <a:pt x="1834" y="11256"/>
                  </a:cubicBezTo>
                  <a:cubicBezTo>
                    <a:pt x="1834" y="12673"/>
                    <a:pt x="2021" y="14056"/>
                    <a:pt x="2389" y="15366"/>
                  </a:cubicBezTo>
                  <a:cubicBezTo>
                    <a:pt x="2744" y="16629"/>
                    <a:pt x="3257" y="17790"/>
                    <a:pt x="3914" y="18815"/>
                  </a:cubicBezTo>
                  <a:cubicBezTo>
                    <a:pt x="4594" y="19876"/>
                    <a:pt x="5425" y="20773"/>
                    <a:pt x="6337" y="21432"/>
                  </a:cubicBezTo>
                  <a:lnTo>
                    <a:pt x="6585" y="21600"/>
                  </a:lnTo>
                  <a:lnTo>
                    <a:pt x="3389" y="21600"/>
                  </a:lnTo>
                  <a:lnTo>
                    <a:pt x="3267" y="21454"/>
                  </a:lnTo>
                  <a:cubicBezTo>
                    <a:pt x="3004" y="21121"/>
                    <a:pt x="2755" y="20770"/>
                    <a:pt x="2519" y="20402"/>
                  </a:cubicBezTo>
                  <a:cubicBezTo>
                    <a:pt x="950" y="17953"/>
                    <a:pt x="0" y="14755"/>
                    <a:pt x="0" y="11255"/>
                  </a:cubicBezTo>
                  <a:cubicBezTo>
                    <a:pt x="0" y="6681"/>
                    <a:pt x="1623" y="2620"/>
                    <a:pt x="4132" y="76"/>
                  </a:cubicBez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9" name="Freeform: Shape 15"/>
            <p:cNvSpPr/>
            <p:nvPr/>
          </p:nvSpPr>
          <p:spPr>
            <a:xfrm>
              <a:off x="325659" y="0"/>
              <a:ext cx="9107210" cy="6858000"/>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4654" y="0"/>
                  </a:moveTo>
                  <a:lnTo>
                    <a:pt x="16552" y="0"/>
                  </a:lnTo>
                  <a:lnTo>
                    <a:pt x="17354" y="778"/>
                  </a:lnTo>
                  <a:cubicBezTo>
                    <a:pt x="17623" y="1060"/>
                    <a:pt x="17882" y="1355"/>
                    <a:pt x="18132" y="1665"/>
                  </a:cubicBezTo>
                  <a:cubicBezTo>
                    <a:pt x="18632" y="2283"/>
                    <a:pt x="19098" y="2953"/>
                    <a:pt x="19516" y="3673"/>
                  </a:cubicBezTo>
                  <a:cubicBezTo>
                    <a:pt x="19936" y="4392"/>
                    <a:pt x="20306" y="5164"/>
                    <a:pt x="20624" y="5975"/>
                  </a:cubicBezTo>
                  <a:cubicBezTo>
                    <a:pt x="20782" y="6382"/>
                    <a:pt x="20924" y="6799"/>
                    <a:pt x="21053" y="7225"/>
                  </a:cubicBezTo>
                  <a:cubicBezTo>
                    <a:pt x="21084" y="7333"/>
                    <a:pt x="21117" y="7439"/>
                    <a:pt x="21145" y="7547"/>
                  </a:cubicBezTo>
                  <a:lnTo>
                    <a:pt x="21230" y="7873"/>
                  </a:lnTo>
                  <a:lnTo>
                    <a:pt x="21305" y="8204"/>
                  </a:lnTo>
                  <a:cubicBezTo>
                    <a:pt x="21330" y="8314"/>
                    <a:pt x="21350" y="8426"/>
                    <a:pt x="21371" y="8538"/>
                  </a:cubicBezTo>
                  <a:cubicBezTo>
                    <a:pt x="21536" y="9433"/>
                    <a:pt x="21594" y="10362"/>
                    <a:pt x="21576" y="11283"/>
                  </a:cubicBezTo>
                  <a:cubicBezTo>
                    <a:pt x="21566" y="11743"/>
                    <a:pt x="21528" y="12203"/>
                    <a:pt x="21462" y="12655"/>
                  </a:cubicBezTo>
                  <a:cubicBezTo>
                    <a:pt x="21395" y="13107"/>
                    <a:pt x="21302" y="13550"/>
                    <a:pt x="21196" y="13983"/>
                  </a:cubicBezTo>
                  <a:cubicBezTo>
                    <a:pt x="21090" y="14418"/>
                    <a:pt x="20976" y="14840"/>
                    <a:pt x="20842" y="15267"/>
                  </a:cubicBezTo>
                  <a:cubicBezTo>
                    <a:pt x="20774" y="15481"/>
                    <a:pt x="20702" y="15694"/>
                    <a:pt x="20619" y="15906"/>
                  </a:cubicBezTo>
                  <a:cubicBezTo>
                    <a:pt x="20535" y="16117"/>
                    <a:pt x="20442" y="16327"/>
                    <a:pt x="20332" y="16528"/>
                  </a:cubicBezTo>
                  <a:cubicBezTo>
                    <a:pt x="20224" y="16730"/>
                    <a:pt x="20101" y="16923"/>
                    <a:pt x="19965" y="17101"/>
                  </a:cubicBezTo>
                  <a:cubicBezTo>
                    <a:pt x="19897" y="17190"/>
                    <a:pt x="19827" y="17275"/>
                    <a:pt x="19754" y="17356"/>
                  </a:cubicBezTo>
                  <a:cubicBezTo>
                    <a:pt x="19681" y="17436"/>
                    <a:pt x="19607" y="17512"/>
                    <a:pt x="19532" y="17584"/>
                  </a:cubicBezTo>
                  <a:cubicBezTo>
                    <a:pt x="19229" y="17873"/>
                    <a:pt x="18923" y="18089"/>
                    <a:pt x="18643" y="18303"/>
                  </a:cubicBezTo>
                  <a:cubicBezTo>
                    <a:pt x="18363" y="18515"/>
                    <a:pt x="18104" y="18725"/>
                    <a:pt x="17863" y="18957"/>
                  </a:cubicBezTo>
                  <a:cubicBezTo>
                    <a:pt x="17742" y="19072"/>
                    <a:pt x="17626" y="19194"/>
                    <a:pt x="17513" y="19320"/>
                  </a:cubicBezTo>
                  <a:cubicBezTo>
                    <a:pt x="17400" y="19445"/>
                    <a:pt x="17291" y="19578"/>
                    <a:pt x="17184" y="19714"/>
                  </a:cubicBezTo>
                  <a:cubicBezTo>
                    <a:pt x="17130" y="19783"/>
                    <a:pt x="17080" y="19850"/>
                    <a:pt x="17026" y="19924"/>
                  </a:cubicBezTo>
                  <a:lnTo>
                    <a:pt x="16862" y="20148"/>
                  </a:lnTo>
                  <a:lnTo>
                    <a:pt x="16535" y="20603"/>
                  </a:lnTo>
                  <a:cubicBezTo>
                    <a:pt x="16315" y="20908"/>
                    <a:pt x="16088" y="21212"/>
                    <a:pt x="15858" y="21520"/>
                  </a:cubicBezTo>
                  <a:lnTo>
                    <a:pt x="15798" y="21600"/>
                  </a:lnTo>
                  <a:lnTo>
                    <a:pt x="14351" y="21600"/>
                  </a:lnTo>
                  <a:lnTo>
                    <a:pt x="14400" y="21529"/>
                  </a:lnTo>
                  <a:cubicBezTo>
                    <a:pt x="14504" y="21372"/>
                    <a:pt x="14607" y="21213"/>
                    <a:pt x="14711" y="21052"/>
                  </a:cubicBezTo>
                  <a:lnTo>
                    <a:pt x="15022" y="20566"/>
                  </a:lnTo>
                  <a:cubicBezTo>
                    <a:pt x="15231" y="20241"/>
                    <a:pt x="15441" y="19910"/>
                    <a:pt x="15665" y="19588"/>
                  </a:cubicBezTo>
                  <a:cubicBezTo>
                    <a:pt x="15778" y="19428"/>
                    <a:pt x="15893" y="19269"/>
                    <a:pt x="16012" y="19113"/>
                  </a:cubicBezTo>
                  <a:lnTo>
                    <a:pt x="16192" y="18879"/>
                  </a:lnTo>
                  <a:cubicBezTo>
                    <a:pt x="16253" y="18801"/>
                    <a:pt x="16320" y="18719"/>
                    <a:pt x="16385" y="18642"/>
                  </a:cubicBezTo>
                  <a:cubicBezTo>
                    <a:pt x="16648" y="18328"/>
                    <a:pt x="16938" y="18044"/>
                    <a:pt x="17241" y="17796"/>
                  </a:cubicBezTo>
                  <a:cubicBezTo>
                    <a:pt x="17543" y="17547"/>
                    <a:pt x="17860" y="17339"/>
                    <a:pt x="18161" y="17152"/>
                  </a:cubicBezTo>
                  <a:cubicBezTo>
                    <a:pt x="18312" y="17058"/>
                    <a:pt x="18459" y="16968"/>
                    <a:pt x="18596" y="16877"/>
                  </a:cubicBezTo>
                  <a:cubicBezTo>
                    <a:pt x="18735" y="16785"/>
                    <a:pt x="18865" y="16693"/>
                    <a:pt x="18983" y="16591"/>
                  </a:cubicBezTo>
                  <a:cubicBezTo>
                    <a:pt x="19221" y="16390"/>
                    <a:pt x="19414" y="16152"/>
                    <a:pt x="19572" y="15856"/>
                  </a:cubicBezTo>
                  <a:cubicBezTo>
                    <a:pt x="19729" y="15561"/>
                    <a:pt x="19853" y="15218"/>
                    <a:pt x="19945" y="14849"/>
                  </a:cubicBezTo>
                  <a:cubicBezTo>
                    <a:pt x="20037" y="14480"/>
                    <a:pt x="20095" y="14083"/>
                    <a:pt x="20128" y="13689"/>
                  </a:cubicBezTo>
                  <a:cubicBezTo>
                    <a:pt x="20160" y="13295"/>
                    <a:pt x="20167" y="12899"/>
                    <a:pt x="20160" y="12507"/>
                  </a:cubicBezTo>
                  <a:cubicBezTo>
                    <a:pt x="20151" y="12115"/>
                    <a:pt x="20130" y="11727"/>
                    <a:pt x="20101" y="11341"/>
                  </a:cubicBezTo>
                  <a:cubicBezTo>
                    <a:pt x="20071" y="10955"/>
                    <a:pt x="20026" y="10571"/>
                    <a:pt x="19963" y="10193"/>
                  </a:cubicBezTo>
                  <a:cubicBezTo>
                    <a:pt x="19901" y="9813"/>
                    <a:pt x="19827" y="9438"/>
                    <a:pt x="19748" y="9064"/>
                  </a:cubicBezTo>
                  <a:cubicBezTo>
                    <a:pt x="19591" y="8317"/>
                    <a:pt x="19406" y="7572"/>
                    <a:pt x="19163" y="6849"/>
                  </a:cubicBezTo>
                  <a:cubicBezTo>
                    <a:pt x="18920" y="6127"/>
                    <a:pt x="18631" y="5423"/>
                    <a:pt x="18301" y="4748"/>
                  </a:cubicBezTo>
                  <a:cubicBezTo>
                    <a:pt x="18134" y="4412"/>
                    <a:pt x="17959" y="4081"/>
                    <a:pt x="17775" y="3757"/>
                  </a:cubicBezTo>
                  <a:cubicBezTo>
                    <a:pt x="17590" y="3434"/>
                    <a:pt x="17393" y="3122"/>
                    <a:pt x="17189" y="2817"/>
                  </a:cubicBezTo>
                  <a:cubicBezTo>
                    <a:pt x="16780" y="2206"/>
                    <a:pt x="16333" y="1635"/>
                    <a:pt x="15850" y="1115"/>
                  </a:cubicBezTo>
                  <a:cubicBezTo>
                    <a:pt x="15489" y="724"/>
                    <a:pt x="15106" y="363"/>
                    <a:pt x="14706" y="40"/>
                  </a:cubicBezTo>
                  <a:close/>
                  <a:moveTo>
                    <a:pt x="4329" y="0"/>
                  </a:moveTo>
                  <a:lnTo>
                    <a:pt x="6652" y="0"/>
                  </a:lnTo>
                  <a:lnTo>
                    <a:pt x="6321" y="278"/>
                  </a:lnTo>
                  <a:cubicBezTo>
                    <a:pt x="6066" y="503"/>
                    <a:pt x="5819" y="742"/>
                    <a:pt x="5579" y="992"/>
                  </a:cubicBezTo>
                  <a:cubicBezTo>
                    <a:pt x="5339" y="1241"/>
                    <a:pt x="5111" y="1506"/>
                    <a:pt x="4881" y="1769"/>
                  </a:cubicBezTo>
                  <a:cubicBezTo>
                    <a:pt x="4651" y="2031"/>
                    <a:pt x="4427" y="2303"/>
                    <a:pt x="4219" y="2597"/>
                  </a:cubicBezTo>
                  <a:cubicBezTo>
                    <a:pt x="3386" y="3764"/>
                    <a:pt x="2720" y="5129"/>
                    <a:pt x="2262" y="6596"/>
                  </a:cubicBezTo>
                  <a:cubicBezTo>
                    <a:pt x="2033" y="7330"/>
                    <a:pt x="1856" y="8089"/>
                    <a:pt x="1736" y="8862"/>
                  </a:cubicBezTo>
                  <a:cubicBezTo>
                    <a:pt x="1676" y="9248"/>
                    <a:pt x="1630" y="9638"/>
                    <a:pt x="1596" y="10028"/>
                  </a:cubicBezTo>
                  <a:cubicBezTo>
                    <a:pt x="1564" y="10419"/>
                    <a:pt x="1543" y="10811"/>
                    <a:pt x="1534" y="11204"/>
                  </a:cubicBezTo>
                  <a:cubicBezTo>
                    <a:pt x="1527" y="11597"/>
                    <a:pt x="1529" y="11990"/>
                    <a:pt x="1548" y="12382"/>
                  </a:cubicBezTo>
                  <a:cubicBezTo>
                    <a:pt x="1563" y="12774"/>
                    <a:pt x="1594" y="13165"/>
                    <a:pt x="1636" y="13555"/>
                  </a:cubicBezTo>
                  <a:cubicBezTo>
                    <a:pt x="1721" y="14334"/>
                    <a:pt x="1863" y="15105"/>
                    <a:pt x="2065" y="15852"/>
                  </a:cubicBezTo>
                  <a:cubicBezTo>
                    <a:pt x="2267" y="16599"/>
                    <a:pt x="2526" y="17324"/>
                    <a:pt x="2838" y="18011"/>
                  </a:cubicBezTo>
                  <a:cubicBezTo>
                    <a:pt x="2994" y="18354"/>
                    <a:pt x="3163" y="18689"/>
                    <a:pt x="3344" y="19013"/>
                  </a:cubicBezTo>
                  <a:cubicBezTo>
                    <a:pt x="3434" y="19176"/>
                    <a:pt x="3529" y="19334"/>
                    <a:pt x="3625" y="19491"/>
                  </a:cubicBezTo>
                  <a:cubicBezTo>
                    <a:pt x="3723" y="19647"/>
                    <a:pt x="3823" y="19803"/>
                    <a:pt x="3926" y="19954"/>
                  </a:cubicBezTo>
                  <a:cubicBezTo>
                    <a:pt x="4132" y="20257"/>
                    <a:pt x="4349" y="20549"/>
                    <a:pt x="4576" y="20828"/>
                  </a:cubicBezTo>
                  <a:lnTo>
                    <a:pt x="5260" y="21600"/>
                  </a:lnTo>
                  <a:lnTo>
                    <a:pt x="3648" y="21600"/>
                  </a:lnTo>
                  <a:lnTo>
                    <a:pt x="3097" y="20941"/>
                  </a:lnTo>
                  <a:cubicBezTo>
                    <a:pt x="2611" y="20309"/>
                    <a:pt x="2164" y="19608"/>
                    <a:pt x="1777" y="18858"/>
                  </a:cubicBezTo>
                  <a:cubicBezTo>
                    <a:pt x="1391" y="18108"/>
                    <a:pt x="1062" y="17306"/>
                    <a:pt x="794" y="16470"/>
                  </a:cubicBezTo>
                  <a:cubicBezTo>
                    <a:pt x="527" y="15634"/>
                    <a:pt x="324" y="14761"/>
                    <a:pt x="188" y="13870"/>
                  </a:cubicBezTo>
                  <a:cubicBezTo>
                    <a:pt x="119" y="13425"/>
                    <a:pt x="70" y="12974"/>
                    <a:pt x="38" y="12522"/>
                  </a:cubicBezTo>
                  <a:cubicBezTo>
                    <a:pt x="9" y="12069"/>
                    <a:pt x="-6" y="11615"/>
                    <a:pt x="2" y="11160"/>
                  </a:cubicBezTo>
                  <a:cubicBezTo>
                    <a:pt x="8" y="10706"/>
                    <a:pt x="33" y="10252"/>
                    <a:pt x="77" y="9802"/>
                  </a:cubicBezTo>
                  <a:cubicBezTo>
                    <a:pt x="119" y="9351"/>
                    <a:pt x="180" y="8904"/>
                    <a:pt x="257" y="8461"/>
                  </a:cubicBezTo>
                  <a:cubicBezTo>
                    <a:pt x="410" y="7576"/>
                    <a:pt x="624" y="6711"/>
                    <a:pt x="896" y="5877"/>
                  </a:cubicBezTo>
                  <a:cubicBezTo>
                    <a:pt x="1440" y="4210"/>
                    <a:pt x="2217" y="2672"/>
                    <a:pt x="3184" y="1359"/>
                  </a:cubicBezTo>
                  <a:cubicBezTo>
                    <a:pt x="3426" y="1032"/>
                    <a:pt x="3675" y="712"/>
                    <a:pt x="3937" y="410"/>
                  </a:cubicBez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0" name="Freeform: Shape 16"/>
            <p:cNvSpPr/>
            <p:nvPr/>
          </p:nvSpPr>
          <p:spPr>
            <a:xfrm>
              <a:off x="-1" y="0"/>
              <a:ext cx="97678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02" y="0"/>
                  </a:moveTo>
                  <a:lnTo>
                    <a:pt x="17416" y="0"/>
                  </a:lnTo>
                  <a:lnTo>
                    <a:pt x="17670" y="269"/>
                  </a:lnTo>
                  <a:cubicBezTo>
                    <a:pt x="20070" y="2940"/>
                    <a:pt x="21600" y="6982"/>
                    <a:pt x="21600" y="11506"/>
                  </a:cubicBezTo>
                  <a:cubicBezTo>
                    <a:pt x="21600" y="15025"/>
                    <a:pt x="20674" y="18252"/>
                    <a:pt x="19134" y="20769"/>
                  </a:cubicBezTo>
                  <a:lnTo>
                    <a:pt x="18574" y="21600"/>
                  </a:lnTo>
                  <a:lnTo>
                    <a:pt x="14964" y="21600"/>
                  </a:lnTo>
                  <a:lnTo>
                    <a:pt x="15047" y="21484"/>
                  </a:lnTo>
                  <a:lnTo>
                    <a:pt x="15218" y="21245"/>
                  </a:lnTo>
                  <a:cubicBezTo>
                    <a:pt x="15275" y="21165"/>
                    <a:pt x="15331" y="21086"/>
                    <a:pt x="15388" y="21004"/>
                  </a:cubicBezTo>
                  <a:lnTo>
                    <a:pt x="16072" y="20031"/>
                  </a:lnTo>
                  <a:lnTo>
                    <a:pt x="16418" y="19543"/>
                  </a:lnTo>
                  <a:cubicBezTo>
                    <a:pt x="16476" y="19461"/>
                    <a:pt x="16535" y="19379"/>
                    <a:pt x="16596" y="19297"/>
                  </a:cubicBezTo>
                  <a:lnTo>
                    <a:pt x="16688" y="19174"/>
                  </a:lnTo>
                  <a:cubicBezTo>
                    <a:pt x="16718" y="19134"/>
                    <a:pt x="16750" y="19092"/>
                    <a:pt x="16780" y="19054"/>
                  </a:cubicBezTo>
                  <a:lnTo>
                    <a:pt x="16875" y="18932"/>
                  </a:lnTo>
                  <a:lnTo>
                    <a:pt x="16973" y="18811"/>
                  </a:lnTo>
                  <a:cubicBezTo>
                    <a:pt x="17006" y="18771"/>
                    <a:pt x="17040" y="18732"/>
                    <a:pt x="17073" y="18693"/>
                  </a:cubicBezTo>
                  <a:cubicBezTo>
                    <a:pt x="17106" y="18654"/>
                    <a:pt x="17141" y="18616"/>
                    <a:pt x="17174" y="18578"/>
                  </a:cubicBezTo>
                  <a:cubicBezTo>
                    <a:pt x="17310" y="18426"/>
                    <a:pt x="17450" y="18282"/>
                    <a:pt x="17592" y="18145"/>
                  </a:cubicBezTo>
                  <a:cubicBezTo>
                    <a:pt x="17876" y="17870"/>
                    <a:pt x="18170" y="17620"/>
                    <a:pt x="18471" y="17391"/>
                  </a:cubicBezTo>
                  <a:lnTo>
                    <a:pt x="18689" y="17226"/>
                  </a:lnTo>
                  <a:lnTo>
                    <a:pt x="18904" y="17063"/>
                  </a:lnTo>
                  <a:cubicBezTo>
                    <a:pt x="19044" y="16955"/>
                    <a:pt x="19179" y="16848"/>
                    <a:pt x="19304" y="16737"/>
                  </a:cubicBezTo>
                  <a:cubicBezTo>
                    <a:pt x="19335" y="16709"/>
                    <a:pt x="19365" y="16682"/>
                    <a:pt x="19395" y="16653"/>
                  </a:cubicBezTo>
                  <a:cubicBezTo>
                    <a:pt x="19410" y="16639"/>
                    <a:pt x="19425" y="16624"/>
                    <a:pt x="19440" y="16610"/>
                  </a:cubicBezTo>
                  <a:cubicBezTo>
                    <a:pt x="19454" y="16595"/>
                    <a:pt x="19469" y="16581"/>
                    <a:pt x="19483" y="16566"/>
                  </a:cubicBezTo>
                  <a:cubicBezTo>
                    <a:pt x="19539" y="16508"/>
                    <a:pt x="19593" y="16448"/>
                    <a:pt x="19645" y="16386"/>
                  </a:cubicBezTo>
                  <a:cubicBezTo>
                    <a:pt x="19747" y="16261"/>
                    <a:pt x="19838" y="16127"/>
                    <a:pt x="19917" y="15983"/>
                  </a:cubicBezTo>
                  <a:cubicBezTo>
                    <a:pt x="19936" y="15948"/>
                    <a:pt x="19956" y="15909"/>
                    <a:pt x="19976" y="15868"/>
                  </a:cubicBezTo>
                  <a:lnTo>
                    <a:pt x="19991" y="15838"/>
                  </a:lnTo>
                  <a:lnTo>
                    <a:pt x="20005" y="15809"/>
                  </a:lnTo>
                  <a:cubicBezTo>
                    <a:pt x="20014" y="15790"/>
                    <a:pt x="20023" y="15770"/>
                    <a:pt x="20032" y="15750"/>
                  </a:cubicBezTo>
                  <a:cubicBezTo>
                    <a:pt x="20068" y="15671"/>
                    <a:pt x="20102" y="15589"/>
                    <a:pt x="20133" y="15503"/>
                  </a:cubicBezTo>
                  <a:cubicBezTo>
                    <a:pt x="20197" y="15332"/>
                    <a:pt x="20252" y="15148"/>
                    <a:pt x="20302" y="14957"/>
                  </a:cubicBezTo>
                  <a:cubicBezTo>
                    <a:pt x="20353" y="14766"/>
                    <a:pt x="20396" y="14570"/>
                    <a:pt x="20434" y="14368"/>
                  </a:cubicBezTo>
                  <a:cubicBezTo>
                    <a:pt x="20454" y="14268"/>
                    <a:pt x="20472" y="14166"/>
                    <a:pt x="20489" y="14064"/>
                  </a:cubicBezTo>
                  <a:cubicBezTo>
                    <a:pt x="20497" y="14012"/>
                    <a:pt x="20506" y="13961"/>
                    <a:pt x="20514" y="13909"/>
                  </a:cubicBezTo>
                  <a:lnTo>
                    <a:pt x="20525" y="13831"/>
                  </a:lnTo>
                  <a:lnTo>
                    <a:pt x="20536" y="13760"/>
                  </a:lnTo>
                  <a:lnTo>
                    <a:pt x="20558" y="13594"/>
                  </a:lnTo>
                  <a:lnTo>
                    <a:pt x="20568" y="13522"/>
                  </a:lnTo>
                  <a:lnTo>
                    <a:pt x="20572" y="13489"/>
                  </a:lnTo>
                  <a:lnTo>
                    <a:pt x="20576" y="13452"/>
                  </a:lnTo>
                  <a:lnTo>
                    <a:pt x="20594" y="13291"/>
                  </a:lnTo>
                  <a:lnTo>
                    <a:pt x="20603" y="13211"/>
                  </a:lnTo>
                  <a:lnTo>
                    <a:pt x="20607" y="13171"/>
                  </a:lnTo>
                  <a:cubicBezTo>
                    <a:pt x="20609" y="13158"/>
                    <a:pt x="20610" y="13144"/>
                    <a:pt x="20611" y="13131"/>
                  </a:cubicBezTo>
                  <a:lnTo>
                    <a:pt x="20637" y="12816"/>
                  </a:lnTo>
                  <a:cubicBezTo>
                    <a:pt x="20640" y="12776"/>
                    <a:pt x="20643" y="12728"/>
                    <a:pt x="20645" y="12670"/>
                  </a:cubicBezTo>
                  <a:lnTo>
                    <a:pt x="20654" y="12502"/>
                  </a:lnTo>
                  <a:cubicBezTo>
                    <a:pt x="20665" y="12296"/>
                    <a:pt x="20670" y="12085"/>
                    <a:pt x="20671" y="11874"/>
                  </a:cubicBezTo>
                  <a:cubicBezTo>
                    <a:pt x="20671" y="11769"/>
                    <a:pt x="20670" y="11663"/>
                    <a:pt x="20668" y="11556"/>
                  </a:cubicBezTo>
                  <a:lnTo>
                    <a:pt x="20665" y="11399"/>
                  </a:lnTo>
                  <a:lnTo>
                    <a:pt x="20664" y="11363"/>
                  </a:lnTo>
                  <a:lnTo>
                    <a:pt x="20662" y="11322"/>
                  </a:lnTo>
                  <a:lnTo>
                    <a:pt x="20659" y="11242"/>
                  </a:lnTo>
                  <a:lnTo>
                    <a:pt x="20652" y="11081"/>
                  </a:lnTo>
                  <a:cubicBezTo>
                    <a:pt x="20649" y="11028"/>
                    <a:pt x="20645" y="10974"/>
                    <a:pt x="20641" y="10920"/>
                  </a:cubicBezTo>
                  <a:lnTo>
                    <a:pt x="20630" y="10759"/>
                  </a:lnTo>
                  <a:lnTo>
                    <a:pt x="20628" y="10724"/>
                  </a:lnTo>
                  <a:lnTo>
                    <a:pt x="20626" y="10690"/>
                  </a:lnTo>
                  <a:lnTo>
                    <a:pt x="20619" y="10617"/>
                  </a:lnTo>
                  <a:lnTo>
                    <a:pt x="20611" y="10534"/>
                  </a:lnTo>
                  <a:lnTo>
                    <a:pt x="20603" y="10442"/>
                  </a:lnTo>
                  <a:cubicBezTo>
                    <a:pt x="20600" y="10397"/>
                    <a:pt x="20595" y="10351"/>
                    <a:pt x="20590" y="10300"/>
                  </a:cubicBezTo>
                  <a:lnTo>
                    <a:pt x="20571" y="10141"/>
                  </a:lnTo>
                  <a:cubicBezTo>
                    <a:pt x="20565" y="10089"/>
                    <a:pt x="20559" y="10036"/>
                    <a:pt x="20552" y="9984"/>
                  </a:cubicBezTo>
                  <a:cubicBezTo>
                    <a:pt x="20525" y="9774"/>
                    <a:pt x="20494" y="9566"/>
                    <a:pt x="20459" y="9358"/>
                  </a:cubicBezTo>
                  <a:cubicBezTo>
                    <a:pt x="20442" y="9254"/>
                    <a:pt x="20424" y="9151"/>
                    <a:pt x="20404" y="9047"/>
                  </a:cubicBezTo>
                  <a:lnTo>
                    <a:pt x="20390" y="8972"/>
                  </a:lnTo>
                  <a:lnTo>
                    <a:pt x="20375" y="8895"/>
                  </a:lnTo>
                  <a:cubicBezTo>
                    <a:pt x="20365" y="8845"/>
                    <a:pt x="20354" y="8793"/>
                    <a:pt x="20343" y="8742"/>
                  </a:cubicBezTo>
                  <a:cubicBezTo>
                    <a:pt x="20256" y="8331"/>
                    <a:pt x="20155" y="7925"/>
                    <a:pt x="20039" y="7526"/>
                  </a:cubicBezTo>
                  <a:cubicBezTo>
                    <a:pt x="19981" y="7327"/>
                    <a:pt x="19920" y="7128"/>
                    <a:pt x="19855" y="6932"/>
                  </a:cubicBezTo>
                  <a:lnTo>
                    <a:pt x="19806" y="6785"/>
                  </a:lnTo>
                  <a:lnTo>
                    <a:pt x="19756" y="6639"/>
                  </a:lnTo>
                  <a:cubicBezTo>
                    <a:pt x="19723" y="6542"/>
                    <a:pt x="19688" y="6445"/>
                    <a:pt x="19652" y="6348"/>
                  </a:cubicBezTo>
                  <a:cubicBezTo>
                    <a:pt x="19581" y="6154"/>
                    <a:pt x="19509" y="5962"/>
                    <a:pt x="19432" y="5772"/>
                  </a:cubicBezTo>
                  <a:lnTo>
                    <a:pt x="19375" y="5630"/>
                  </a:lnTo>
                  <a:lnTo>
                    <a:pt x="19316" y="5487"/>
                  </a:lnTo>
                  <a:cubicBezTo>
                    <a:pt x="19276" y="5392"/>
                    <a:pt x="19237" y="5299"/>
                    <a:pt x="19196" y="5206"/>
                  </a:cubicBezTo>
                  <a:cubicBezTo>
                    <a:pt x="19116" y="5020"/>
                    <a:pt x="19031" y="4835"/>
                    <a:pt x="18945" y="4652"/>
                  </a:cubicBezTo>
                  <a:lnTo>
                    <a:pt x="18879" y="4515"/>
                  </a:lnTo>
                  <a:lnTo>
                    <a:pt x="18813" y="4378"/>
                  </a:lnTo>
                  <a:cubicBezTo>
                    <a:pt x="18768" y="4288"/>
                    <a:pt x="18724" y="4198"/>
                    <a:pt x="18678" y="4108"/>
                  </a:cubicBezTo>
                  <a:cubicBezTo>
                    <a:pt x="18587" y="3929"/>
                    <a:pt x="18493" y="3752"/>
                    <a:pt x="18397" y="3575"/>
                  </a:cubicBezTo>
                  <a:lnTo>
                    <a:pt x="18324" y="3443"/>
                  </a:lnTo>
                  <a:lnTo>
                    <a:pt x="18288" y="3378"/>
                  </a:lnTo>
                  <a:lnTo>
                    <a:pt x="18252" y="3314"/>
                  </a:lnTo>
                  <a:cubicBezTo>
                    <a:pt x="18203" y="3228"/>
                    <a:pt x="18153" y="3142"/>
                    <a:pt x="18103" y="3056"/>
                  </a:cubicBezTo>
                  <a:cubicBezTo>
                    <a:pt x="18002" y="2885"/>
                    <a:pt x="17899" y="2717"/>
                    <a:pt x="17794" y="2550"/>
                  </a:cubicBezTo>
                  <a:lnTo>
                    <a:pt x="17715" y="2425"/>
                  </a:lnTo>
                  <a:lnTo>
                    <a:pt x="17635" y="2302"/>
                  </a:lnTo>
                  <a:cubicBezTo>
                    <a:pt x="17581" y="2219"/>
                    <a:pt x="17527" y="2137"/>
                    <a:pt x="17472" y="2056"/>
                  </a:cubicBezTo>
                  <a:cubicBezTo>
                    <a:pt x="17362" y="1894"/>
                    <a:pt x="17252" y="1734"/>
                    <a:pt x="17138" y="1578"/>
                  </a:cubicBezTo>
                  <a:cubicBezTo>
                    <a:pt x="17025" y="1423"/>
                    <a:pt x="16908" y="1269"/>
                    <a:pt x="16789" y="1119"/>
                  </a:cubicBezTo>
                  <a:cubicBezTo>
                    <a:pt x="16552" y="819"/>
                    <a:pt x="16305" y="530"/>
                    <a:pt x="16049" y="255"/>
                  </a:cubicBezTo>
                  <a:close/>
                  <a:moveTo>
                    <a:pt x="4184" y="0"/>
                  </a:moveTo>
                  <a:lnTo>
                    <a:pt x="5083" y="0"/>
                  </a:lnTo>
                  <a:lnTo>
                    <a:pt x="4722" y="384"/>
                  </a:lnTo>
                  <a:cubicBezTo>
                    <a:pt x="4597" y="524"/>
                    <a:pt x="4475" y="668"/>
                    <a:pt x="4355" y="816"/>
                  </a:cubicBezTo>
                  <a:cubicBezTo>
                    <a:pt x="4116" y="1112"/>
                    <a:pt x="3888" y="1422"/>
                    <a:pt x="3671" y="1745"/>
                  </a:cubicBezTo>
                  <a:cubicBezTo>
                    <a:pt x="2802" y="3038"/>
                    <a:pt x="2109" y="4522"/>
                    <a:pt x="1613" y="6112"/>
                  </a:cubicBezTo>
                  <a:cubicBezTo>
                    <a:pt x="1489" y="6509"/>
                    <a:pt x="1377" y="6914"/>
                    <a:pt x="1279" y="7323"/>
                  </a:cubicBezTo>
                  <a:cubicBezTo>
                    <a:pt x="1181" y="7732"/>
                    <a:pt x="1097" y="8146"/>
                    <a:pt x="1028" y="8564"/>
                  </a:cubicBezTo>
                  <a:cubicBezTo>
                    <a:pt x="995" y="8772"/>
                    <a:pt x="964" y="8984"/>
                    <a:pt x="937" y="9195"/>
                  </a:cubicBezTo>
                  <a:cubicBezTo>
                    <a:pt x="911" y="9407"/>
                    <a:pt x="887" y="9620"/>
                    <a:pt x="868" y="9834"/>
                  </a:cubicBezTo>
                  <a:cubicBezTo>
                    <a:pt x="828" y="10261"/>
                    <a:pt x="804" y="10690"/>
                    <a:pt x="793" y="11121"/>
                  </a:cubicBezTo>
                  <a:cubicBezTo>
                    <a:pt x="772" y="11984"/>
                    <a:pt x="810" y="12849"/>
                    <a:pt x="907" y="13708"/>
                  </a:cubicBezTo>
                  <a:cubicBezTo>
                    <a:pt x="932" y="13922"/>
                    <a:pt x="960" y="14135"/>
                    <a:pt x="993" y="14347"/>
                  </a:cubicBezTo>
                  <a:cubicBezTo>
                    <a:pt x="1025" y="14559"/>
                    <a:pt x="1062" y="14771"/>
                    <a:pt x="1103" y="14981"/>
                  </a:cubicBezTo>
                  <a:cubicBezTo>
                    <a:pt x="1144" y="15191"/>
                    <a:pt x="1189" y="15401"/>
                    <a:pt x="1238" y="15609"/>
                  </a:cubicBezTo>
                  <a:cubicBezTo>
                    <a:pt x="1287" y="15817"/>
                    <a:pt x="1339" y="16024"/>
                    <a:pt x="1396" y="16227"/>
                  </a:cubicBezTo>
                  <a:cubicBezTo>
                    <a:pt x="1623" y="17045"/>
                    <a:pt x="1913" y="17835"/>
                    <a:pt x="2263" y="18577"/>
                  </a:cubicBezTo>
                  <a:cubicBezTo>
                    <a:pt x="2613" y="19319"/>
                    <a:pt x="3023" y="20011"/>
                    <a:pt x="3485" y="20635"/>
                  </a:cubicBezTo>
                  <a:cubicBezTo>
                    <a:pt x="3716" y="20948"/>
                    <a:pt x="3959" y="21244"/>
                    <a:pt x="4213" y="21523"/>
                  </a:cubicBezTo>
                  <a:lnTo>
                    <a:pt x="4287" y="21600"/>
                  </a:lnTo>
                  <a:lnTo>
                    <a:pt x="3026" y="21600"/>
                  </a:lnTo>
                  <a:lnTo>
                    <a:pt x="2466" y="20769"/>
                  </a:lnTo>
                  <a:cubicBezTo>
                    <a:pt x="926" y="18252"/>
                    <a:pt x="0" y="15025"/>
                    <a:pt x="0" y="11506"/>
                  </a:cubicBezTo>
                  <a:cubicBezTo>
                    <a:pt x="0" y="6982"/>
                    <a:pt x="1530" y="2940"/>
                    <a:pt x="3930" y="269"/>
                  </a:cubicBezTo>
                  <a:close/>
                </a:path>
              </a:pathLst>
            </a:custGeom>
            <a:solidFill>
              <a:srgbClr val="FFFFFF">
                <a:alpha val="51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1" name="Freeform: Shape 17"/>
            <p:cNvSpPr/>
            <p:nvPr/>
          </p:nvSpPr>
          <p:spPr>
            <a:xfrm>
              <a:off x="15032" y="0"/>
              <a:ext cx="9747621" cy="6858000"/>
            </a:xfrm>
            <a:custGeom>
              <a:avLst/>
              <a:gdLst/>
              <a:ahLst/>
              <a:cxnLst>
                <a:cxn ang="0">
                  <a:pos x="wd2" y="hd2"/>
                </a:cxn>
                <a:cxn ang="5400000">
                  <a:pos x="wd2" y="hd2"/>
                </a:cxn>
                <a:cxn ang="10800000">
                  <a:pos x="wd2" y="hd2"/>
                </a:cxn>
                <a:cxn ang="16200000">
                  <a:pos x="wd2" y="hd2"/>
                </a:cxn>
              </a:cxnLst>
              <a:rect l="0" t="0" r="r" b="b"/>
              <a:pathLst>
                <a:path w="21596" h="21600" fill="norm" stroke="1" extrusionOk="0">
                  <a:moveTo>
                    <a:pt x="16031" y="0"/>
                  </a:moveTo>
                  <a:lnTo>
                    <a:pt x="16724" y="0"/>
                  </a:lnTo>
                  <a:lnTo>
                    <a:pt x="17083" y="353"/>
                  </a:lnTo>
                  <a:cubicBezTo>
                    <a:pt x="17217" y="495"/>
                    <a:pt x="17349" y="641"/>
                    <a:pt x="17479" y="792"/>
                  </a:cubicBezTo>
                  <a:cubicBezTo>
                    <a:pt x="17609" y="943"/>
                    <a:pt x="17737" y="1097"/>
                    <a:pt x="17862" y="1255"/>
                  </a:cubicBezTo>
                  <a:cubicBezTo>
                    <a:pt x="17924" y="1334"/>
                    <a:pt x="17986" y="1414"/>
                    <a:pt x="18047" y="1494"/>
                  </a:cubicBezTo>
                  <a:cubicBezTo>
                    <a:pt x="18078" y="1534"/>
                    <a:pt x="18109" y="1574"/>
                    <a:pt x="18140" y="1615"/>
                  </a:cubicBezTo>
                  <a:lnTo>
                    <a:pt x="18231" y="1737"/>
                  </a:lnTo>
                  <a:cubicBezTo>
                    <a:pt x="18352" y="1901"/>
                    <a:pt x="18470" y="2069"/>
                    <a:pt x="18587" y="2239"/>
                  </a:cubicBezTo>
                  <a:cubicBezTo>
                    <a:pt x="18645" y="2325"/>
                    <a:pt x="18703" y="2411"/>
                    <a:pt x="18760" y="2498"/>
                  </a:cubicBezTo>
                  <a:lnTo>
                    <a:pt x="18803" y="2564"/>
                  </a:lnTo>
                  <a:lnTo>
                    <a:pt x="18846" y="2631"/>
                  </a:lnTo>
                  <a:lnTo>
                    <a:pt x="18929" y="2763"/>
                  </a:lnTo>
                  <a:cubicBezTo>
                    <a:pt x="19040" y="2940"/>
                    <a:pt x="19148" y="3120"/>
                    <a:pt x="19255" y="3304"/>
                  </a:cubicBezTo>
                  <a:cubicBezTo>
                    <a:pt x="19308" y="3396"/>
                    <a:pt x="19361" y="3489"/>
                    <a:pt x="19412" y="3583"/>
                  </a:cubicBezTo>
                  <a:lnTo>
                    <a:pt x="19489" y="3723"/>
                  </a:lnTo>
                  <a:lnTo>
                    <a:pt x="19565" y="3865"/>
                  </a:lnTo>
                  <a:cubicBezTo>
                    <a:pt x="19666" y="4054"/>
                    <a:pt x="19764" y="4247"/>
                    <a:pt x="19859" y="4444"/>
                  </a:cubicBezTo>
                  <a:cubicBezTo>
                    <a:pt x="19906" y="4542"/>
                    <a:pt x="19953" y="4642"/>
                    <a:pt x="19999" y="4742"/>
                  </a:cubicBezTo>
                  <a:lnTo>
                    <a:pt x="20067" y="4890"/>
                  </a:lnTo>
                  <a:cubicBezTo>
                    <a:pt x="20089" y="4940"/>
                    <a:pt x="20112" y="4991"/>
                    <a:pt x="20134" y="5041"/>
                  </a:cubicBezTo>
                  <a:cubicBezTo>
                    <a:pt x="20222" y="5243"/>
                    <a:pt x="20308" y="5448"/>
                    <a:pt x="20390" y="5655"/>
                  </a:cubicBezTo>
                  <a:cubicBezTo>
                    <a:pt x="20431" y="5759"/>
                    <a:pt x="20471" y="5863"/>
                    <a:pt x="20510" y="5968"/>
                  </a:cubicBezTo>
                  <a:lnTo>
                    <a:pt x="20569" y="6127"/>
                  </a:lnTo>
                  <a:lnTo>
                    <a:pt x="20626" y="6287"/>
                  </a:lnTo>
                  <a:cubicBezTo>
                    <a:pt x="20701" y="6501"/>
                    <a:pt x="20772" y="6717"/>
                    <a:pt x="20839" y="6936"/>
                  </a:cubicBezTo>
                  <a:cubicBezTo>
                    <a:pt x="20973" y="7374"/>
                    <a:pt x="21093" y="7821"/>
                    <a:pt x="21195" y="8276"/>
                  </a:cubicBezTo>
                  <a:cubicBezTo>
                    <a:pt x="21208" y="8333"/>
                    <a:pt x="21221" y="8390"/>
                    <a:pt x="21233" y="8448"/>
                  </a:cubicBezTo>
                  <a:lnTo>
                    <a:pt x="21252" y="8535"/>
                  </a:lnTo>
                  <a:lnTo>
                    <a:pt x="21270" y="8623"/>
                  </a:lnTo>
                  <a:cubicBezTo>
                    <a:pt x="21293" y="8738"/>
                    <a:pt x="21315" y="8853"/>
                    <a:pt x="21336" y="8969"/>
                  </a:cubicBezTo>
                  <a:cubicBezTo>
                    <a:pt x="21378" y="9201"/>
                    <a:pt x="21414" y="9435"/>
                    <a:pt x="21447" y="9670"/>
                  </a:cubicBezTo>
                  <a:cubicBezTo>
                    <a:pt x="21455" y="9728"/>
                    <a:pt x="21463" y="9787"/>
                    <a:pt x="21470" y="9846"/>
                  </a:cubicBezTo>
                  <a:lnTo>
                    <a:pt x="21492" y="10021"/>
                  </a:lnTo>
                  <a:cubicBezTo>
                    <a:pt x="21499" y="10082"/>
                    <a:pt x="21507" y="10148"/>
                    <a:pt x="21513" y="10215"/>
                  </a:cubicBezTo>
                  <a:lnTo>
                    <a:pt x="21520" y="10292"/>
                  </a:lnTo>
                  <a:lnTo>
                    <a:pt x="21528" y="10376"/>
                  </a:lnTo>
                  <a:cubicBezTo>
                    <a:pt x="21531" y="10406"/>
                    <a:pt x="21534" y="10437"/>
                    <a:pt x="21537" y="10471"/>
                  </a:cubicBezTo>
                  <a:lnTo>
                    <a:pt x="21541" y="10522"/>
                  </a:lnTo>
                  <a:lnTo>
                    <a:pt x="21545" y="10571"/>
                  </a:lnTo>
                  <a:lnTo>
                    <a:pt x="21558" y="10747"/>
                  </a:lnTo>
                  <a:cubicBezTo>
                    <a:pt x="21562" y="10806"/>
                    <a:pt x="21567" y="10864"/>
                    <a:pt x="21570" y="10923"/>
                  </a:cubicBezTo>
                  <a:lnTo>
                    <a:pt x="21579" y="11100"/>
                  </a:lnTo>
                  <a:lnTo>
                    <a:pt x="21584" y="11189"/>
                  </a:lnTo>
                  <a:lnTo>
                    <a:pt x="21586" y="11234"/>
                  </a:lnTo>
                  <a:lnTo>
                    <a:pt x="21588" y="11281"/>
                  </a:lnTo>
                  <a:lnTo>
                    <a:pt x="21590" y="11374"/>
                  </a:lnTo>
                  <a:lnTo>
                    <a:pt x="21592" y="11464"/>
                  </a:lnTo>
                  <a:cubicBezTo>
                    <a:pt x="21595" y="11583"/>
                    <a:pt x="21596" y="11703"/>
                    <a:pt x="21597" y="11823"/>
                  </a:cubicBezTo>
                  <a:cubicBezTo>
                    <a:pt x="21597" y="12064"/>
                    <a:pt x="21592" y="12305"/>
                    <a:pt x="21581" y="12550"/>
                  </a:cubicBezTo>
                  <a:lnTo>
                    <a:pt x="21572" y="12719"/>
                  </a:lnTo>
                  <a:cubicBezTo>
                    <a:pt x="21569" y="12775"/>
                    <a:pt x="21566" y="12839"/>
                    <a:pt x="21561" y="12912"/>
                  </a:cubicBezTo>
                  <a:lnTo>
                    <a:pt x="21531" y="13270"/>
                  </a:lnTo>
                  <a:cubicBezTo>
                    <a:pt x="21530" y="13285"/>
                    <a:pt x="21529" y="13299"/>
                    <a:pt x="21527" y="13314"/>
                  </a:cubicBezTo>
                  <a:lnTo>
                    <a:pt x="21522" y="13357"/>
                  </a:lnTo>
                  <a:lnTo>
                    <a:pt x="21513" y="13445"/>
                  </a:lnTo>
                  <a:lnTo>
                    <a:pt x="21494" y="13619"/>
                  </a:lnTo>
                  <a:lnTo>
                    <a:pt x="21488" y="13666"/>
                  </a:lnTo>
                  <a:lnTo>
                    <a:pt x="21482" y="13717"/>
                  </a:lnTo>
                  <a:cubicBezTo>
                    <a:pt x="21478" y="13750"/>
                    <a:pt x="21474" y="13781"/>
                    <a:pt x="21470" y="13811"/>
                  </a:cubicBezTo>
                  <a:lnTo>
                    <a:pt x="21447" y="13978"/>
                  </a:lnTo>
                  <a:cubicBezTo>
                    <a:pt x="21442" y="14010"/>
                    <a:pt x="21437" y="14041"/>
                    <a:pt x="21433" y="14073"/>
                  </a:cubicBezTo>
                  <a:lnTo>
                    <a:pt x="21419" y="14162"/>
                  </a:lnTo>
                  <a:cubicBezTo>
                    <a:pt x="21410" y="14220"/>
                    <a:pt x="21401" y="14279"/>
                    <a:pt x="21391" y="14338"/>
                  </a:cubicBezTo>
                  <a:cubicBezTo>
                    <a:pt x="21371" y="14455"/>
                    <a:pt x="21350" y="14573"/>
                    <a:pt x="21327" y="14691"/>
                  </a:cubicBezTo>
                  <a:cubicBezTo>
                    <a:pt x="21281" y="14927"/>
                    <a:pt x="21228" y="15163"/>
                    <a:pt x="21165" y="15398"/>
                  </a:cubicBezTo>
                  <a:cubicBezTo>
                    <a:pt x="21103" y="15631"/>
                    <a:pt x="21031" y="15866"/>
                    <a:pt x="20943" y="16097"/>
                  </a:cubicBezTo>
                  <a:cubicBezTo>
                    <a:pt x="20899" y="16213"/>
                    <a:pt x="20852" y="16328"/>
                    <a:pt x="20800" y="16441"/>
                  </a:cubicBezTo>
                  <a:cubicBezTo>
                    <a:pt x="20787" y="16469"/>
                    <a:pt x="20774" y="16497"/>
                    <a:pt x="20760" y="16525"/>
                  </a:cubicBezTo>
                  <a:lnTo>
                    <a:pt x="20740" y="16567"/>
                  </a:lnTo>
                  <a:lnTo>
                    <a:pt x="20720" y="16607"/>
                  </a:lnTo>
                  <a:cubicBezTo>
                    <a:pt x="20693" y="16660"/>
                    <a:pt x="20665" y="16713"/>
                    <a:pt x="20634" y="16768"/>
                  </a:cubicBezTo>
                  <a:cubicBezTo>
                    <a:pt x="20513" y="16986"/>
                    <a:pt x="20376" y="17183"/>
                    <a:pt x="20229" y="17357"/>
                  </a:cubicBezTo>
                  <a:cubicBezTo>
                    <a:pt x="20156" y="17444"/>
                    <a:pt x="20080" y="17526"/>
                    <a:pt x="20003" y="17603"/>
                  </a:cubicBezTo>
                  <a:cubicBezTo>
                    <a:pt x="19984" y="17622"/>
                    <a:pt x="19965" y="17641"/>
                    <a:pt x="19946" y="17659"/>
                  </a:cubicBezTo>
                  <a:cubicBezTo>
                    <a:pt x="19927" y="17677"/>
                    <a:pt x="19907" y="17695"/>
                    <a:pt x="19888" y="17713"/>
                  </a:cubicBezTo>
                  <a:cubicBezTo>
                    <a:pt x="19850" y="17748"/>
                    <a:pt x="19811" y="17783"/>
                    <a:pt x="19772" y="17817"/>
                  </a:cubicBezTo>
                  <a:cubicBezTo>
                    <a:pt x="19617" y="17950"/>
                    <a:pt x="19464" y="18068"/>
                    <a:pt x="19314" y="18178"/>
                  </a:cubicBezTo>
                  <a:lnTo>
                    <a:pt x="19092" y="18340"/>
                  </a:lnTo>
                  <a:lnTo>
                    <a:pt x="18873" y="18500"/>
                  </a:lnTo>
                  <a:cubicBezTo>
                    <a:pt x="18591" y="18706"/>
                    <a:pt x="18318" y="18928"/>
                    <a:pt x="18058" y="19171"/>
                  </a:cubicBezTo>
                  <a:cubicBezTo>
                    <a:pt x="17928" y="19292"/>
                    <a:pt x="17802" y="19418"/>
                    <a:pt x="17679" y="19550"/>
                  </a:cubicBezTo>
                  <a:cubicBezTo>
                    <a:pt x="17649" y="19583"/>
                    <a:pt x="17618" y="19616"/>
                    <a:pt x="17588" y="19650"/>
                  </a:cubicBezTo>
                  <a:lnTo>
                    <a:pt x="17499" y="19752"/>
                  </a:lnTo>
                  <a:lnTo>
                    <a:pt x="17411" y="19856"/>
                  </a:lnTo>
                  <a:lnTo>
                    <a:pt x="17324" y="19965"/>
                  </a:lnTo>
                  <a:cubicBezTo>
                    <a:pt x="17292" y="20004"/>
                    <a:pt x="17264" y="20040"/>
                    <a:pt x="17235" y="20077"/>
                  </a:cubicBezTo>
                  <a:lnTo>
                    <a:pt x="17148" y="20190"/>
                  </a:lnTo>
                  <a:cubicBezTo>
                    <a:pt x="17090" y="20266"/>
                    <a:pt x="17032" y="20344"/>
                    <a:pt x="16973" y="20422"/>
                  </a:cubicBezTo>
                  <a:lnTo>
                    <a:pt x="16622" y="20902"/>
                  </a:lnTo>
                  <a:lnTo>
                    <a:pt x="16115" y="21600"/>
                  </a:lnTo>
                  <a:lnTo>
                    <a:pt x="15023" y="21600"/>
                  </a:lnTo>
                  <a:lnTo>
                    <a:pt x="15188" y="21366"/>
                  </a:lnTo>
                  <a:cubicBezTo>
                    <a:pt x="15245" y="21284"/>
                    <a:pt x="15302" y="21204"/>
                    <a:pt x="15359" y="21121"/>
                  </a:cubicBezTo>
                  <a:lnTo>
                    <a:pt x="16043" y="20129"/>
                  </a:lnTo>
                  <a:lnTo>
                    <a:pt x="16390" y="19632"/>
                  </a:lnTo>
                  <a:cubicBezTo>
                    <a:pt x="16449" y="19549"/>
                    <a:pt x="16508" y="19465"/>
                    <a:pt x="16569" y="19382"/>
                  </a:cubicBezTo>
                  <a:lnTo>
                    <a:pt x="16660" y="19256"/>
                  </a:lnTo>
                  <a:cubicBezTo>
                    <a:pt x="16691" y="19215"/>
                    <a:pt x="16723" y="19173"/>
                    <a:pt x="16753" y="19134"/>
                  </a:cubicBezTo>
                  <a:lnTo>
                    <a:pt x="16848" y="19010"/>
                  </a:lnTo>
                  <a:lnTo>
                    <a:pt x="16946" y="18886"/>
                  </a:lnTo>
                  <a:cubicBezTo>
                    <a:pt x="16979" y="18846"/>
                    <a:pt x="17013" y="18806"/>
                    <a:pt x="17046" y="18766"/>
                  </a:cubicBezTo>
                  <a:cubicBezTo>
                    <a:pt x="17080" y="18726"/>
                    <a:pt x="17114" y="18688"/>
                    <a:pt x="17148" y="18649"/>
                  </a:cubicBezTo>
                  <a:cubicBezTo>
                    <a:pt x="17284" y="18495"/>
                    <a:pt x="17424" y="18348"/>
                    <a:pt x="17566" y="18208"/>
                  </a:cubicBezTo>
                  <a:cubicBezTo>
                    <a:pt x="17851" y="17928"/>
                    <a:pt x="18146" y="17674"/>
                    <a:pt x="18447" y="17441"/>
                  </a:cubicBezTo>
                  <a:lnTo>
                    <a:pt x="18665" y="17273"/>
                  </a:lnTo>
                  <a:lnTo>
                    <a:pt x="18881" y="17106"/>
                  </a:lnTo>
                  <a:cubicBezTo>
                    <a:pt x="19022" y="16996"/>
                    <a:pt x="19157" y="16888"/>
                    <a:pt x="19282" y="16775"/>
                  </a:cubicBezTo>
                  <a:cubicBezTo>
                    <a:pt x="19313" y="16746"/>
                    <a:pt x="19343" y="16718"/>
                    <a:pt x="19373" y="16689"/>
                  </a:cubicBezTo>
                  <a:cubicBezTo>
                    <a:pt x="19388" y="16674"/>
                    <a:pt x="19403" y="16660"/>
                    <a:pt x="19418" y="16645"/>
                  </a:cubicBezTo>
                  <a:cubicBezTo>
                    <a:pt x="19432" y="16630"/>
                    <a:pt x="19447" y="16615"/>
                    <a:pt x="19461" y="16601"/>
                  </a:cubicBezTo>
                  <a:cubicBezTo>
                    <a:pt x="19517" y="16542"/>
                    <a:pt x="19572" y="16481"/>
                    <a:pt x="19623" y="16417"/>
                  </a:cubicBezTo>
                  <a:cubicBezTo>
                    <a:pt x="19726" y="16290"/>
                    <a:pt x="19817" y="16153"/>
                    <a:pt x="19896" y="16007"/>
                  </a:cubicBezTo>
                  <a:cubicBezTo>
                    <a:pt x="19915" y="15971"/>
                    <a:pt x="19935" y="15931"/>
                    <a:pt x="19955" y="15890"/>
                  </a:cubicBezTo>
                  <a:lnTo>
                    <a:pt x="19970" y="15859"/>
                  </a:lnTo>
                  <a:lnTo>
                    <a:pt x="19984" y="15829"/>
                  </a:lnTo>
                  <a:cubicBezTo>
                    <a:pt x="19993" y="15810"/>
                    <a:pt x="20002" y="15790"/>
                    <a:pt x="20011" y="15770"/>
                  </a:cubicBezTo>
                  <a:cubicBezTo>
                    <a:pt x="20047" y="15689"/>
                    <a:pt x="20081" y="15605"/>
                    <a:pt x="20113" y="15518"/>
                  </a:cubicBezTo>
                  <a:cubicBezTo>
                    <a:pt x="20176" y="15343"/>
                    <a:pt x="20232" y="15156"/>
                    <a:pt x="20282" y="14961"/>
                  </a:cubicBezTo>
                  <a:cubicBezTo>
                    <a:pt x="20332" y="14767"/>
                    <a:pt x="20376" y="14567"/>
                    <a:pt x="20414" y="14362"/>
                  </a:cubicBezTo>
                  <a:cubicBezTo>
                    <a:pt x="20434" y="14260"/>
                    <a:pt x="20452" y="14156"/>
                    <a:pt x="20469" y="14052"/>
                  </a:cubicBezTo>
                  <a:cubicBezTo>
                    <a:pt x="20477" y="13999"/>
                    <a:pt x="20486" y="13947"/>
                    <a:pt x="20494" y="13894"/>
                  </a:cubicBezTo>
                  <a:lnTo>
                    <a:pt x="20505" y="13815"/>
                  </a:lnTo>
                  <a:lnTo>
                    <a:pt x="20516" y="13743"/>
                  </a:lnTo>
                  <a:lnTo>
                    <a:pt x="20538" y="13573"/>
                  </a:lnTo>
                  <a:lnTo>
                    <a:pt x="20548" y="13500"/>
                  </a:lnTo>
                  <a:lnTo>
                    <a:pt x="20552" y="13466"/>
                  </a:lnTo>
                  <a:lnTo>
                    <a:pt x="20556" y="13428"/>
                  </a:lnTo>
                  <a:lnTo>
                    <a:pt x="20574" y="13265"/>
                  </a:lnTo>
                  <a:lnTo>
                    <a:pt x="20583" y="13184"/>
                  </a:lnTo>
                  <a:lnTo>
                    <a:pt x="20588" y="13143"/>
                  </a:lnTo>
                  <a:cubicBezTo>
                    <a:pt x="20589" y="13129"/>
                    <a:pt x="20590" y="13115"/>
                    <a:pt x="20591" y="13101"/>
                  </a:cubicBezTo>
                  <a:lnTo>
                    <a:pt x="20617" y="12781"/>
                  </a:lnTo>
                  <a:cubicBezTo>
                    <a:pt x="20620" y="12740"/>
                    <a:pt x="20623" y="12691"/>
                    <a:pt x="20626" y="12632"/>
                  </a:cubicBezTo>
                  <a:lnTo>
                    <a:pt x="20635" y="12461"/>
                  </a:lnTo>
                  <a:cubicBezTo>
                    <a:pt x="20646" y="12251"/>
                    <a:pt x="20651" y="12037"/>
                    <a:pt x="20651" y="11822"/>
                  </a:cubicBezTo>
                  <a:cubicBezTo>
                    <a:pt x="20651" y="11715"/>
                    <a:pt x="20650" y="11606"/>
                    <a:pt x="20648" y="11498"/>
                  </a:cubicBezTo>
                  <a:lnTo>
                    <a:pt x="20645" y="11339"/>
                  </a:lnTo>
                  <a:lnTo>
                    <a:pt x="20644" y="11301"/>
                  </a:lnTo>
                  <a:lnTo>
                    <a:pt x="20643" y="11260"/>
                  </a:lnTo>
                  <a:lnTo>
                    <a:pt x="20639" y="11178"/>
                  </a:lnTo>
                  <a:lnTo>
                    <a:pt x="20632" y="11015"/>
                  </a:lnTo>
                  <a:cubicBezTo>
                    <a:pt x="20630" y="10960"/>
                    <a:pt x="20625" y="10905"/>
                    <a:pt x="20622" y="10850"/>
                  </a:cubicBezTo>
                  <a:lnTo>
                    <a:pt x="20611" y="10686"/>
                  </a:lnTo>
                  <a:lnTo>
                    <a:pt x="20608" y="10650"/>
                  </a:lnTo>
                  <a:lnTo>
                    <a:pt x="20606" y="10617"/>
                  </a:lnTo>
                  <a:lnTo>
                    <a:pt x="20600" y="10542"/>
                  </a:lnTo>
                  <a:lnTo>
                    <a:pt x="20592" y="10457"/>
                  </a:lnTo>
                  <a:lnTo>
                    <a:pt x="20584" y="10363"/>
                  </a:lnTo>
                  <a:cubicBezTo>
                    <a:pt x="20580" y="10317"/>
                    <a:pt x="20576" y="10271"/>
                    <a:pt x="20570" y="10219"/>
                  </a:cubicBezTo>
                  <a:lnTo>
                    <a:pt x="20552" y="10057"/>
                  </a:lnTo>
                  <a:cubicBezTo>
                    <a:pt x="20546" y="10004"/>
                    <a:pt x="20539" y="9950"/>
                    <a:pt x="20532" y="9897"/>
                  </a:cubicBezTo>
                  <a:cubicBezTo>
                    <a:pt x="20506" y="9683"/>
                    <a:pt x="20474" y="9471"/>
                    <a:pt x="20440" y="9260"/>
                  </a:cubicBezTo>
                  <a:cubicBezTo>
                    <a:pt x="20422" y="9154"/>
                    <a:pt x="20404" y="9048"/>
                    <a:pt x="20384" y="8943"/>
                  </a:cubicBezTo>
                  <a:lnTo>
                    <a:pt x="20370" y="8866"/>
                  </a:lnTo>
                  <a:lnTo>
                    <a:pt x="20355" y="8788"/>
                  </a:lnTo>
                  <a:cubicBezTo>
                    <a:pt x="20345" y="8736"/>
                    <a:pt x="20334" y="8684"/>
                    <a:pt x="20323" y="8632"/>
                  </a:cubicBezTo>
                  <a:cubicBezTo>
                    <a:pt x="20235" y="8214"/>
                    <a:pt x="20134" y="7800"/>
                    <a:pt x="20018" y="7394"/>
                  </a:cubicBezTo>
                  <a:cubicBezTo>
                    <a:pt x="19960" y="7190"/>
                    <a:pt x="19899" y="6989"/>
                    <a:pt x="19834" y="6789"/>
                  </a:cubicBezTo>
                  <a:lnTo>
                    <a:pt x="19785" y="6639"/>
                  </a:lnTo>
                  <a:lnTo>
                    <a:pt x="19735" y="6491"/>
                  </a:lnTo>
                  <a:cubicBezTo>
                    <a:pt x="19701" y="6392"/>
                    <a:pt x="19666" y="6292"/>
                    <a:pt x="19631" y="6194"/>
                  </a:cubicBezTo>
                  <a:cubicBezTo>
                    <a:pt x="19560" y="5997"/>
                    <a:pt x="19487" y="5801"/>
                    <a:pt x="19410" y="5607"/>
                  </a:cubicBezTo>
                  <a:lnTo>
                    <a:pt x="19353" y="5462"/>
                  </a:lnTo>
                  <a:lnTo>
                    <a:pt x="19293" y="5316"/>
                  </a:lnTo>
                  <a:cubicBezTo>
                    <a:pt x="19254" y="5220"/>
                    <a:pt x="19215" y="5125"/>
                    <a:pt x="19174" y="5031"/>
                  </a:cubicBezTo>
                  <a:cubicBezTo>
                    <a:pt x="19093" y="4841"/>
                    <a:pt x="19008" y="4653"/>
                    <a:pt x="18922" y="4466"/>
                  </a:cubicBezTo>
                  <a:lnTo>
                    <a:pt x="18856" y="4327"/>
                  </a:lnTo>
                  <a:lnTo>
                    <a:pt x="18790" y="4187"/>
                  </a:lnTo>
                  <a:cubicBezTo>
                    <a:pt x="18745" y="4095"/>
                    <a:pt x="18701" y="4004"/>
                    <a:pt x="18655" y="3913"/>
                  </a:cubicBezTo>
                  <a:cubicBezTo>
                    <a:pt x="18563" y="3730"/>
                    <a:pt x="18469" y="3550"/>
                    <a:pt x="18373" y="3370"/>
                  </a:cubicBezTo>
                  <a:lnTo>
                    <a:pt x="18300" y="3235"/>
                  </a:lnTo>
                  <a:lnTo>
                    <a:pt x="18264" y="3169"/>
                  </a:lnTo>
                  <a:lnTo>
                    <a:pt x="18228" y="3104"/>
                  </a:lnTo>
                  <a:cubicBezTo>
                    <a:pt x="18179" y="3016"/>
                    <a:pt x="18129" y="2928"/>
                    <a:pt x="18078" y="2841"/>
                  </a:cubicBezTo>
                  <a:cubicBezTo>
                    <a:pt x="17978" y="2667"/>
                    <a:pt x="17874" y="2495"/>
                    <a:pt x="17769" y="2325"/>
                  </a:cubicBezTo>
                  <a:lnTo>
                    <a:pt x="17690" y="2198"/>
                  </a:lnTo>
                  <a:lnTo>
                    <a:pt x="17610" y="2072"/>
                  </a:lnTo>
                  <a:cubicBezTo>
                    <a:pt x="17556" y="1988"/>
                    <a:pt x="17501" y="1905"/>
                    <a:pt x="17446" y="1822"/>
                  </a:cubicBezTo>
                  <a:cubicBezTo>
                    <a:pt x="17336" y="1657"/>
                    <a:pt x="17225" y="1494"/>
                    <a:pt x="17112" y="1336"/>
                  </a:cubicBezTo>
                  <a:cubicBezTo>
                    <a:pt x="16998" y="1177"/>
                    <a:pt x="16881" y="1021"/>
                    <a:pt x="16762" y="868"/>
                  </a:cubicBezTo>
                  <a:close/>
                  <a:moveTo>
                    <a:pt x="4060" y="0"/>
                  </a:moveTo>
                  <a:lnTo>
                    <a:pt x="4783" y="0"/>
                  </a:lnTo>
                  <a:lnTo>
                    <a:pt x="4673" y="119"/>
                  </a:lnTo>
                  <a:cubicBezTo>
                    <a:pt x="4547" y="262"/>
                    <a:pt x="4425" y="409"/>
                    <a:pt x="4305" y="559"/>
                  </a:cubicBezTo>
                  <a:cubicBezTo>
                    <a:pt x="4065" y="860"/>
                    <a:pt x="3836" y="1176"/>
                    <a:pt x="3619" y="1505"/>
                  </a:cubicBezTo>
                  <a:cubicBezTo>
                    <a:pt x="2748" y="2822"/>
                    <a:pt x="2054" y="4334"/>
                    <a:pt x="1557" y="5953"/>
                  </a:cubicBezTo>
                  <a:cubicBezTo>
                    <a:pt x="1433" y="6357"/>
                    <a:pt x="1321" y="6769"/>
                    <a:pt x="1223" y="7186"/>
                  </a:cubicBezTo>
                  <a:cubicBezTo>
                    <a:pt x="1125" y="7602"/>
                    <a:pt x="1041" y="8024"/>
                    <a:pt x="972" y="8450"/>
                  </a:cubicBezTo>
                  <a:cubicBezTo>
                    <a:pt x="938" y="8662"/>
                    <a:pt x="907" y="8877"/>
                    <a:pt x="880" y="9093"/>
                  </a:cubicBezTo>
                  <a:cubicBezTo>
                    <a:pt x="854" y="9309"/>
                    <a:pt x="830" y="9526"/>
                    <a:pt x="811" y="9743"/>
                  </a:cubicBezTo>
                  <a:cubicBezTo>
                    <a:pt x="771" y="10178"/>
                    <a:pt x="746" y="10615"/>
                    <a:pt x="736" y="11055"/>
                  </a:cubicBezTo>
                  <a:cubicBezTo>
                    <a:pt x="715" y="11933"/>
                    <a:pt x="753" y="12815"/>
                    <a:pt x="850" y="13689"/>
                  </a:cubicBezTo>
                  <a:cubicBezTo>
                    <a:pt x="875" y="13907"/>
                    <a:pt x="903" y="14124"/>
                    <a:pt x="936" y="14340"/>
                  </a:cubicBezTo>
                  <a:cubicBezTo>
                    <a:pt x="969" y="14556"/>
                    <a:pt x="1006" y="14771"/>
                    <a:pt x="1047" y="14986"/>
                  </a:cubicBezTo>
                  <a:cubicBezTo>
                    <a:pt x="1088" y="15200"/>
                    <a:pt x="1133" y="15413"/>
                    <a:pt x="1181" y="15625"/>
                  </a:cubicBezTo>
                  <a:cubicBezTo>
                    <a:pt x="1231" y="15837"/>
                    <a:pt x="1282" y="16047"/>
                    <a:pt x="1340" y="16255"/>
                  </a:cubicBezTo>
                  <a:cubicBezTo>
                    <a:pt x="1568" y="17088"/>
                    <a:pt x="1858" y="17893"/>
                    <a:pt x="2209" y="18648"/>
                  </a:cubicBezTo>
                  <a:cubicBezTo>
                    <a:pt x="2559" y="19403"/>
                    <a:pt x="2970" y="20108"/>
                    <a:pt x="3433" y="20745"/>
                  </a:cubicBezTo>
                  <a:cubicBezTo>
                    <a:pt x="3548" y="20904"/>
                    <a:pt x="3667" y="21059"/>
                    <a:pt x="3789" y="21210"/>
                  </a:cubicBezTo>
                  <a:lnTo>
                    <a:pt x="4121" y="21600"/>
                  </a:lnTo>
                  <a:lnTo>
                    <a:pt x="3704" y="21600"/>
                  </a:lnTo>
                  <a:lnTo>
                    <a:pt x="3607" y="21489"/>
                  </a:lnTo>
                  <a:cubicBezTo>
                    <a:pt x="3481" y="21337"/>
                    <a:pt x="3356" y="21181"/>
                    <a:pt x="3235" y="21021"/>
                  </a:cubicBezTo>
                  <a:cubicBezTo>
                    <a:pt x="2260" y="19743"/>
                    <a:pt x="1459" y="18209"/>
                    <a:pt x="892" y="16509"/>
                  </a:cubicBezTo>
                  <a:cubicBezTo>
                    <a:pt x="821" y="16296"/>
                    <a:pt x="754" y="16081"/>
                    <a:pt x="691" y="15864"/>
                  </a:cubicBezTo>
                  <a:cubicBezTo>
                    <a:pt x="629" y="15647"/>
                    <a:pt x="570" y="15427"/>
                    <a:pt x="515" y="15205"/>
                  </a:cubicBezTo>
                  <a:cubicBezTo>
                    <a:pt x="460" y="14983"/>
                    <a:pt x="409" y="14758"/>
                    <a:pt x="362" y="14532"/>
                  </a:cubicBezTo>
                  <a:cubicBezTo>
                    <a:pt x="316" y="14306"/>
                    <a:pt x="274" y="14077"/>
                    <a:pt x="237" y="13847"/>
                  </a:cubicBezTo>
                  <a:cubicBezTo>
                    <a:pt x="162" y="13389"/>
                    <a:pt x="105" y="12924"/>
                    <a:pt x="65" y="12456"/>
                  </a:cubicBezTo>
                  <a:cubicBezTo>
                    <a:pt x="46" y="12222"/>
                    <a:pt x="30" y="11987"/>
                    <a:pt x="20" y="11751"/>
                  </a:cubicBezTo>
                  <a:cubicBezTo>
                    <a:pt x="14" y="11633"/>
                    <a:pt x="10" y="11515"/>
                    <a:pt x="7" y="11397"/>
                  </a:cubicBezTo>
                  <a:cubicBezTo>
                    <a:pt x="4" y="11279"/>
                    <a:pt x="2" y="11162"/>
                    <a:pt x="1" y="11044"/>
                  </a:cubicBezTo>
                  <a:cubicBezTo>
                    <a:pt x="-3" y="10572"/>
                    <a:pt x="12" y="10098"/>
                    <a:pt x="45" y="9627"/>
                  </a:cubicBezTo>
                  <a:cubicBezTo>
                    <a:pt x="62" y="9392"/>
                    <a:pt x="82" y="9157"/>
                    <a:pt x="108" y="8923"/>
                  </a:cubicBezTo>
                  <a:cubicBezTo>
                    <a:pt x="134" y="8689"/>
                    <a:pt x="164" y="8456"/>
                    <a:pt x="200" y="8222"/>
                  </a:cubicBezTo>
                  <a:cubicBezTo>
                    <a:pt x="270" y="7757"/>
                    <a:pt x="361" y="7298"/>
                    <a:pt x="468" y="6848"/>
                  </a:cubicBezTo>
                  <a:cubicBezTo>
                    <a:pt x="576" y="6398"/>
                    <a:pt x="700" y="5958"/>
                    <a:pt x="840" y="5526"/>
                  </a:cubicBezTo>
                  <a:cubicBezTo>
                    <a:pt x="1120" y="4663"/>
                    <a:pt x="1465" y="3840"/>
                    <a:pt x="1865" y="3075"/>
                  </a:cubicBezTo>
                  <a:cubicBezTo>
                    <a:pt x="2064" y="2692"/>
                    <a:pt x="2278" y="2324"/>
                    <a:pt x="2504" y="1971"/>
                  </a:cubicBezTo>
                  <a:cubicBezTo>
                    <a:pt x="2731" y="1618"/>
                    <a:pt x="2970" y="1282"/>
                    <a:pt x="3219" y="963"/>
                  </a:cubicBezTo>
                  <a:cubicBezTo>
                    <a:pt x="3469" y="644"/>
                    <a:pt x="3730" y="342"/>
                    <a:pt x="4001" y="59"/>
                  </a:cubicBez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02" name="Freeform: Shape 18"/>
            <p:cNvSpPr/>
            <p:nvPr/>
          </p:nvSpPr>
          <p:spPr>
            <a:xfrm>
              <a:off x="4917" y="0"/>
              <a:ext cx="9767848"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14" y="0"/>
                  </a:moveTo>
                  <a:lnTo>
                    <a:pt x="17428" y="0"/>
                  </a:lnTo>
                  <a:lnTo>
                    <a:pt x="17670" y="256"/>
                  </a:lnTo>
                  <a:cubicBezTo>
                    <a:pt x="20070" y="2927"/>
                    <a:pt x="21600" y="6969"/>
                    <a:pt x="21600" y="11493"/>
                  </a:cubicBezTo>
                  <a:cubicBezTo>
                    <a:pt x="21600" y="15012"/>
                    <a:pt x="20674" y="18239"/>
                    <a:pt x="19134" y="20756"/>
                  </a:cubicBezTo>
                  <a:lnTo>
                    <a:pt x="18565" y="21600"/>
                  </a:lnTo>
                  <a:lnTo>
                    <a:pt x="14954" y="21600"/>
                  </a:lnTo>
                  <a:lnTo>
                    <a:pt x="14962" y="21590"/>
                  </a:lnTo>
                  <a:cubicBezTo>
                    <a:pt x="14991" y="21552"/>
                    <a:pt x="15019" y="21511"/>
                    <a:pt x="15047" y="21471"/>
                  </a:cubicBezTo>
                  <a:lnTo>
                    <a:pt x="15218" y="21232"/>
                  </a:lnTo>
                  <a:cubicBezTo>
                    <a:pt x="15275" y="21152"/>
                    <a:pt x="15331" y="21073"/>
                    <a:pt x="15388" y="20992"/>
                  </a:cubicBezTo>
                  <a:lnTo>
                    <a:pt x="16072" y="20018"/>
                  </a:lnTo>
                  <a:lnTo>
                    <a:pt x="16418" y="19530"/>
                  </a:lnTo>
                  <a:cubicBezTo>
                    <a:pt x="16476" y="19448"/>
                    <a:pt x="16535" y="19366"/>
                    <a:pt x="16596" y="19284"/>
                  </a:cubicBezTo>
                  <a:lnTo>
                    <a:pt x="16688" y="19161"/>
                  </a:lnTo>
                  <a:cubicBezTo>
                    <a:pt x="16718" y="19121"/>
                    <a:pt x="16750" y="19079"/>
                    <a:pt x="16780" y="19041"/>
                  </a:cubicBezTo>
                  <a:lnTo>
                    <a:pt x="16875" y="18919"/>
                  </a:lnTo>
                  <a:lnTo>
                    <a:pt x="16973" y="18798"/>
                  </a:lnTo>
                  <a:cubicBezTo>
                    <a:pt x="17006" y="18758"/>
                    <a:pt x="17040" y="18719"/>
                    <a:pt x="17073" y="18680"/>
                  </a:cubicBezTo>
                  <a:cubicBezTo>
                    <a:pt x="17106" y="18641"/>
                    <a:pt x="17141" y="18603"/>
                    <a:pt x="17174" y="18565"/>
                  </a:cubicBezTo>
                  <a:cubicBezTo>
                    <a:pt x="17310" y="18413"/>
                    <a:pt x="17450" y="18269"/>
                    <a:pt x="17592" y="18132"/>
                  </a:cubicBezTo>
                  <a:cubicBezTo>
                    <a:pt x="17876" y="17857"/>
                    <a:pt x="18170" y="17607"/>
                    <a:pt x="18471" y="17378"/>
                  </a:cubicBezTo>
                  <a:lnTo>
                    <a:pt x="18689" y="17213"/>
                  </a:lnTo>
                  <a:lnTo>
                    <a:pt x="18904" y="17050"/>
                  </a:lnTo>
                  <a:cubicBezTo>
                    <a:pt x="19044" y="16942"/>
                    <a:pt x="19179" y="16835"/>
                    <a:pt x="19304" y="16724"/>
                  </a:cubicBezTo>
                  <a:cubicBezTo>
                    <a:pt x="19335" y="16696"/>
                    <a:pt x="19365" y="16669"/>
                    <a:pt x="19395" y="16640"/>
                  </a:cubicBezTo>
                  <a:cubicBezTo>
                    <a:pt x="19410" y="16626"/>
                    <a:pt x="19425" y="16611"/>
                    <a:pt x="19440" y="16597"/>
                  </a:cubicBezTo>
                  <a:cubicBezTo>
                    <a:pt x="19454" y="16582"/>
                    <a:pt x="19469" y="16568"/>
                    <a:pt x="19483" y="16553"/>
                  </a:cubicBezTo>
                  <a:cubicBezTo>
                    <a:pt x="19539" y="16495"/>
                    <a:pt x="19593" y="16436"/>
                    <a:pt x="19645" y="16373"/>
                  </a:cubicBezTo>
                  <a:cubicBezTo>
                    <a:pt x="19747" y="16248"/>
                    <a:pt x="19838" y="16114"/>
                    <a:pt x="19917" y="15970"/>
                  </a:cubicBezTo>
                  <a:cubicBezTo>
                    <a:pt x="19936" y="15935"/>
                    <a:pt x="19956" y="15896"/>
                    <a:pt x="19976" y="15855"/>
                  </a:cubicBezTo>
                  <a:lnTo>
                    <a:pt x="19991" y="15825"/>
                  </a:lnTo>
                  <a:lnTo>
                    <a:pt x="20005" y="15796"/>
                  </a:lnTo>
                  <a:cubicBezTo>
                    <a:pt x="20014" y="15777"/>
                    <a:pt x="20023" y="15757"/>
                    <a:pt x="20032" y="15737"/>
                  </a:cubicBezTo>
                  <a:cubicBezTo>
                    <a:pt x="20068" y="15658"/>
                    <a:pt x="20102" y="15576"/>
                    <a:pt x="20133" y="15490"/>
                  </a:cubicBezTo>
                  <a:cubicBezTo>
                    <a:pt x="20197" y="15319"/>
                    <a:pt x="20252" y="15135"/>
                    <a:pt x="20302" y="14944"/>
                  </a:cubicBezTo>
                  <a:cubicBezTo>
                    <a:pt x="20353" y="14753"/>
                    <a:pt x="20396" y="14557"/>
                    <a:pt x="20434" y="14356"/>
                  </a:cubicBezTo>
                  <a:cubicBezTo>
                    <a:pt x="20454" y="14255"/>
                    <a:pt x="20472" y="14153"/>
                    <a:pt x="20489" y="14051"/>
                  </a:cubicBezTo>
                  <a:cubicBezTo>
                    <a:pt x="20497" y="13999"/>
                    <a:pt x="20506" y="13948"/>
                    <a:pt x="20514" y="13896"/>
                  </a:cubicBezTo>
                  <a:lnTo>
                    <a:pt x="20525" y="13819"/>
                  </a:lnTo>
                  <a:lnTo>
                    <a:pt x="20536" y="13748"/>
                  </a:lnTo>
                  <a:lnTo>
                    <a:pt x="20558" y="13581"/>
                  </a:lnTo>
                  <a:lnTo>
                    <a:pt x="20568" y="13509"/>
                  </a:lnTo>
                  <a:lnTo>
                    <a:pt x="20572" y="13476"/>
                  </a:lnTo>
                  <a:lnTo>
                    <a:pt x="20576" y="13439"/>
                  </a:lnTo>
                  <a:lnTo>
                    <a:pt x="20594" y="13279"/>
                  </a:lnTo>
                  <a:lnTo>
                    <a:pt x="20603" y="13198"/>
                  </a:lnTo>
                  <a:lnTo>
                    <a:pt x="20607" y="13158"/>
                  </a:lnTo>
                  <a:cubicBezTo>
                    <a:pt x="20609" y="13145"/>
                    <a:pt x="20610" y="13131"/>
                    <a:pt x="20611" y="13118"/>
                  </a:cubicBezTo>
                  <a:lnTo>
                    <a:pt x="20637" y="12803"/>
                  </a:lnTo>
                  <a:cubicBezTo>
                    <a:pt x="20640" y="12763"/>
                    <a:pt x="20643" y="12715"/>
                    <a:pt x="20645" y="12657"/>
                  </a:cubicBezTo>
                  <a:lnTo>
                    <a:pt x="20654" y="12489"/>
                  </a:lnTo>
                  <a:cubicBezTo>
                    <a:pt x="20665" y="12283"/>
                    <a:pt x="20670" y="12072"/>
                    <a:pt x="20671" y="11861"/>
                  </a:cubicBezTo>
                  <a:cubicBezTo>
                    <a:pt x="20671" y="11756"/>
                    <a:pt x="20670" y="11650"/>
                    <a:pt x="20668" y="11543"/>
                  </a:cubicBezTo>
                  <a:lnTo>
                    <a:pt x="20665" y="11387"/>
                  </a:lnTo>
                  <a:lnTo>
                    <a:pt x="20664" y="11350"/>
                  </a:lnTo>
                  <a:lnTo>
                    <a:pt x="20662" y="11310"/>
                  </a:lnTo>
                  <a:lnTo>
                    <a:pt x="20659" y="11229"/>
                  </a:lnTo>
                  <a:lnTo>
                    <a:pt x="20652" y="11069"/>
                  </a:lnTo>
                  <a:cubicBezTo>
                    <a:pt x="20649" y="11015"/>
                    <a:pt x="20645" y="10961"/>
                    <a:pt x="20641" y="10907"/>
                  </a:cubicBezTo>
                  <a:lnTo>
                    <a:pt x="20630" y="10746"/>
                  </a:lnTo>
                  <a:lnTo>
                    <a:pt x="20628" y="10711"/>
                  </a:lnTo>
                  <a:lnTo>
                    <a:pt x="20626" y="10678"/>
                  </a:lnTo>
                  <a:lnTo>
                    <a:pt x="20619" y="10604"/>
                  </a:lnTo>
                  <a:lnTo>
                    <a:pt x="20611" y="10521"/>
                  </a:lnTo>
                  <a:lnTo>
                    <a:pt x="20603" y="10429"/>
                  </a:lnTo>
                  <a:cubicBezTo>
                    <a:pt x="20600" y="10384"/>
                    <a:pt x="20595" y="10338"/>
                    <a:pt x="20590" y="10287"/>
                  </a:cubicBezTo>
                  <a:lnTo>
                    <a:pt x="20571" y="10128"/>
                  </a:lnTo>
                  <a:cubicBezTo>
                    <a:pt x="20565" y="10076"/>
                    <a:pt x="20559" y="10023"/>
                    <a:pt x="20552" y="9971"/>
                  </a:cubicBezTo>
                  <a:cubicBezTo>
                    <a:pt x="20525" y="9762"/>
                    <a:pt x="20494" y="9553"/>
                    <a:pt x="20459" y="9345"/>
                  </a:cubicBezTo>
                  <a:cubicBezTo>
                    <a:pt x="20442" y="9241"/>
                    <a:pt x="20424" y="9138"/>
                    <a:pt x="20404" y="9035"/>
                  </a:cubicBezTo>
                  <a:lnTo>
                    <a:pt x="20390" y="8959"/>
                  </a:lnTo>
                  <a:lnTo>
                    <a:pt x="20375" y="8882"/>
                  </a:lnTo>
                  <a:cubicBezTo>
                    <a:pt x="20365" y="8832"/>
                    <a:pt x="20354" y="8780"/>
                    <a:pt x="20343" y="8729"/>
                  </a:cubicBezTo>
                  <a:cubicBezTo>
                    <a:pt x="20256" y="8318"/>
                    <a:pt x="20155" y="7912"/>
                    <a:pt x="20039" y="7513"/>
                  </a:cubicBezTo>
                  <a:cubicBezTo>
                    <a:pt x="19981" y="7314"/>
                    <a:pt x="19920" y="7115"/>
                    <a:pt x="19855" y="6919"/>
                  </a:cubicBezTo>
                  <a:lnTo>
                    <a:pt x="19806" y="6772"/>
                  </a:lnTo>
                  <a:lnTo>
                    <a:pt x="19756" y="6627"/>
                  </a:lnTo>
                  <a:cubicBezTo>
                    <a:pt x="19723" y="6529"/>
                    <a:pt x="19688" y="6432"/>
                    <a:pt x="19652" y="6335"/>
                  </a:cubicBezTo>
                  <a:cubicBezTo>
                    <a:pt x="19581" y="6141"/>
                    <a:pt x="19509" y="5949"/>
                    <a:pt x="19432" y="5759"/>
                  </a:cubicBezTo>
                  <a:lnTo>
                    <a:pt x="19375" y="5617"/>
                  </a:lnTo>
                  <a:lnTo>
                    <a:pt x="19316" y="5474"/>
                  </a:lnTo>
                  <a:cubicBezTo>
                    <a:pt x="19276" y="5379"/>
                    <a:pt x="19237" y="5286"/>
                    <a:pt x="19196" y="5193"/>
                  </a:cubicBezTo>
                  <a:cubicBezTo>
                    <a:pt x="19116" y="5007"/>
                    <a:pt x="19031" y="4822"/>
                    <a:pt x="18945" y="4639"/>
                  </a:cubicBezTo>
                  <a:lnTo>
                    <a:pt x="18879" y="4502"/>
                  </a:lnTo>
                  <a:lnTo>
                    <a:pt x="18813" y="4365"/>
                  </a:lnTo>
                  <a:cubicBezTo>
                    <a:pt x="18768" y="4275"/>
                    <a:pt x="18724" y="4185"/>
                    <a:pt x="18678" y="4095"/>
                  </a:cubicBezTo>
                  <a:cubicBezTo>
                    <a:pt x="18587" y="3917"/>
                    <a:pt x="18493" y="3739"/>
                    <a:pt x="18397" y="3562"/>
                  </a:cubicBezTo>
                  <a:lnTo>
                    <a:pt x="18324" y="3430"/>
                  </a:lnTo>
                  <a:lnTo>
                    <a:pt x="18288" y="3365"/>
                  </a:lnTo>
                  <a:lnTo>
                    <a:pt x="18252" y="3301"/>
                  </a:lnTo>
                  <a:cubicBezTo>
                    <a:pt x="18203" y="3215"/>
                    <a:pt x="18153" y="3129"/>
                    <a:pt x="18103" y="3043"/>
                  </a:cubicBezTo>
                  <a:cubicBezTo>
                    <a:pt x="18002" y="2872"/>
                    <a:pt x="17899" y="2704"/>
                    <a:pt x="17794" y="2537"/>
                  </a:cubicBezTo>
                  <a:lnTo>
                    <a:pt x="17715" y="2412"/>
                  </a:lnTo>
                  <a:lnTo>
                    <a:pt x="17635" y="2289"/>
                  </a:lnTo>
                  <a:cubicBezTo>
                    <a:pt x="17581" y="2206"/>
                    <a:pt x="17527" y="2124"/>
                    <a:pt x="17472" y="2043"/>
                  </a:cubicBezTo>
                  <a:cubicBezTo>
                    <a:pt x="17362" y="1881"/>
                    <a:pt x="17252" y="1721"/>
                    <a:pt x="17138" y="1565"/>
                  </a:cubicBezTo>
                  <a:cubicBezTo>
                    <a:pt x="17025" y="1410"/>
                    <a:pt x="16908" y="1256"/>
                    <a:pt x="16789" y="1106"/>
                  </a:cubicBezTo>
                  <a:cubicBezTo>
                    <a:pt x="16552" y="806"/>
                    <a:pt x="16305" y="517"/>
                    <a:pt x="16049" y="242"/>
                  </a:cubicBezTo>
                  <a:close/>
                  <a:moveTo>
                    <a:pt x="4172" y="0"/>
                  </a:moveTo>
                  <a:lnTo>
                    <a:pt x="5070" y="0"/>
                  </a:lnTo>
                  <a:lnTo>
                    <a:pt x="4722" y="371"/>
                  </a:lnTo>
                  <a:cubicBezTo>
                    <a:pt x="4597" y="511"/>
                    <a:pt x="4475" y="655"/>
                    <a:pt x="4355" y="803"/>
                  </a:cubicBezTo>
                  <a:cubicBezTo>
                    <a:pt x="4116" y="1099"/>
                    <a:pt x="3888" y="1409"/>
                    <a:pt x="3671" y="1732"/>
                  </a:cubicBezTo>
                  <a:cubicBezTo>
                    <a:pt x="2802" y="3025"/>
                    <a:pt x="2109" y="4509"/>
                    <a:pt x="1613" y="6099"/>
                  </a:cubicBezTo>
                  <a:cubicBezTo>
                    <a:pt x="1489" y="6496"/>
                    <a:pt x="1377" y="6901"/>
                    <a:pt x="1279" y="7310"/>
                  </a:cubicBezTo>
                  <a:cubicBezTo>
                    <a:pt x="1181" y="7719"/>
                    <a:pt x="1097" y="8133"/>
                    <a:pt x="1028" y="8551"/>
                  </a:cubicBezTo>
                  <a:cubicBezTo>
                    <a:pt x="995" y="8759"/>
                    <a:pt x="964" y="8971"/>
                    <a:pt x="937" y="9182"/>
                  </a:cubicBezTo>
                  <a:cubicBezTo>
                    <a:pt x="911" y="9394"/>
                    <a:pt x="887" y="9607"/>
                    <a:pt x="868" y="9821"/>
                  </a:cubicBezTo>
                  <a:cubicBezTo>
                    <a:pt x="828" y="10248"/>
                    <a:pt x="804" y="10677"/>
                    <a:pt x="793" y="11108"/>
                  </a:cubicBezTo>
                  <a:cubicBezTo>
                    <a:pt x="772" y="11971"/>
                    <a:pt x="810" y="12836"/>
                    <a:pt x="907" y="13695"/>
                  </a:cubicBezTo>
                  <a:cubicBezTo>
                    <a:pt x="932" y="13909"/>
                    <a:pt x="960" y="14122"/>
                    <a:pt x="993" y="14334"/>
                  </a:cubicBezTo>
                  <a:cubicBezTo>
                    <a:pt x="1025" y="14546"/>
                    <a:pt x="1062" y="14758"/>
                    <a:pt x="1103" y="14968"/>
                  </a:cubicBezTo>
                  <a:cubicBezTo>
                    <a:pt x="1144" y="15178"/>
                    <a:pt x="1189" y="15388"/>
                    <a:pt x="1238" y="15596"/>
                  </a:cubicBezTo>
                  <a:cubicBezTo>
                    <a:pt x="1287" y="15804"/>
                    <a:pt x="1339" y="16011"/>
                    <a:pt x="1396" y="16214"/>
                  </a:cubicBezTo>
                  <a:cubicBezTo>
                    <a:pt x="1623" y="17032"/>
                    <a:pt x="1913" y="17822"/>
                    <a:pt x="2263" y="18564"/>
                  </a:cubicBezTo>
                  <a:cubicBezTo>
                    <a:pt x="2613" y="19306"/>
                    <a:pt x="3023" y="19998"/>
                    <a:pt x="3485" y="20623"/>
                  </a:cubicBezTo>
                  <a:cubicBezTo>
                    <a:pt x="3716" y="20935"/>
                    <a:pt x="3959" y="21231"/>
                    <a:pt x="4213" y="21510"/>
                  </a:cubicBezTo>
                  <a:lnTo>
                    <a:pt x="4299" y="21600"/>
                  </a:lnTo>
                  <a:lnTo>
                    <a:pt x="3035" y="21600"/>
                  </a:lnTo>
                  <a:lnTo>
                    <a:pt x="2466" y="20756"/>
                  </a:lnTo>
                  <a:cubicBezTo>
                    <a:pt x="926" y="18239"/>
                    <a:pt x="0" y="15012"/>
                    <a:pt x="0" y="11493"/>
                  </a:cubicBezTo>
                  <a:cubicBezTo>
                    <a:pt x="0" y="6969"/>
                    <a:pt x="1530" y="2927"/>
                    <a:pt x="3930" y="256"/>
                  </a:cubicBezTo>
                  <a:close/>
                </a:path>
              </a:pathLst>
            </a:custGeom>
            <a:solidFill>
              <a:srgbClr val="FFFFFF">
                <a:alpha val="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04" name="Title 1"/>
          <p:cNvSpPr txBox="1"/>
          <p:nvPr>
            <p:ph type="ctrTitle"/>
          </p:nvPr>
        </p:nvSpPr>
        <p:spPr>
          <a:xfrm>
            <a:off x="3215728" y="1764407"/>
            <a:ext cx="6127054" cy="2310313"/>
          </a:xfrm>
          <a:prstGeom prst="rect">
            <a:avLst/>
          </a:prstGeom>
        </p:spPr>
        <p:txBody>
          <a:bodyPr/>
          <a:lstStyle>
            <a:lvl1pPr>
              <a:defRPr sz="5200">
                <a:solidFill>
                  <a:srgbClr val="0E2841"/>
                </a:solidFill>
              </a:defRPr>
            </a:lvl1pPr>
          </a:lstStyle>
          <a:p>
            <a:pPr/>
            <a:r>
              <a:t>Diet and Nutrition Application</a:t>
            </a:r>
          </a:p>
        </p:txBody>
      </p:sp>
      <p:sp>
        <p:nvSpPr>
          <p:cNvPr id="105" name="Subtitle 2"/>
          <p:cNvSpPr txBox="1"/>
          <p:nvPr>
            <p:ph type="subTitle" sz="quarter" idx="1"/>
          </p:nvPr>
        </p:nvSpPr>
        <p:spPr>
          <a:xfrm>
            <a:off x="3215728" y="4165151"/>
            <a:ext cx="5760847" cy="682080"/>
          </a:xfrm>
          <a:prstGeom prst="rect">
            <a:avLst/>
          </a:prstGeom>
        </p:spPr>
        <p:txBody>
          <a:bodyPr/>
          <a:lstStyle>
            <a:lvl1pPr>
              <a:defRPr sz="2000">
                <a:solidFill>
                  <a:srgbClr val="0E2841"/>
                </a:solidFill>
              </a:defRPr>
            </a:lvl1pPr>
          </a:lstStyle>
          <a:p>
            <a:pPr/>
            <a:r>
              <a:t>By Diamond Zetty, Rohandra Malcolm, Dobrian Zaprianov, Dorrell Zimmerman</a:t>
            </a:r>
          </a:p>
        </p:txBody>
      </p:sp>
      <p:pic>
        <p:nvPicPr>
          <p:cNvPr id="106"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951980" y="5533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3171" fill="hold"/>
                                        <p:tgtEl>
                                          <p:spTgt spid="1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0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Rectangle 10"/>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9" name="Title 1"/>
          <p:cNvSpPr txBox="1"/>
          <p:nvPr>
            <p:ph type="title"/>
          </p:nvPr>
        </p:nvSpPr>
        <p:spPr>
          <a:xfrm>
            <a:off x="838200" y="556995"/>
            <a:ext cx="10515600" cy="1133694"/>
          </a:xfrm>
          <a:prstGeom prst="rect">
            <a:avLst/>
          </a:prstGeom>
        </p:spPr>
        <p:txBody>
          <a:bodyPr anchor="ctr"/>
          <a:lstStyle>
            <a:lvl1pPr>
              <a:defRPr sz="5200"/>
            </a:lvl1pPr>
          </a:lstStyle>
          <a:p>
            <a:pPr/>
            <a:r>
              <a:t>The Goal of Our Application</a:t>
            </a:r>
          </a:p>
        </p:txBody>
      </p:sp>
      <p:grpSp>
        <p:nvGrpSpPr>
          <p:cNvPr id="116" name="Content Placeholder 2"/>
          <p:cNvGrpSpPr/>
          <p:nvPr/>
        </p:nvGrpSpPr>
        <p:grpSpPr>
          <a:xfrm>
            <a:off x="1256170" y="2812821"/>
            <a:ext cx="9679659" cy="2190344"/>
            <a:chOff x="0" y="0"/>
            <a:chExt cx="9679657" cy="2190343"/>
          </a:xfrm>
        </p:grpSpPr>
        <p:sp>
          <p:nvSpPr>
            <p:cNvPr id="110" name="Square"/>
            <p:cNvSpPr/>
            <p:nvPr/>
          </p:nvSpPr>
          <p:spPr>
            <a:xfrm>
              <a:off x="794598" y="0"/>
              <a:ext cx="1300253" cy="1300253"/>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11" name="Our application was designed as a helpful nutrition aid and an introduction to weight and nutritional management."/>
            <p:cNvSpPr txBox="1"/>
            <p:nvPr/>
          </p:nvSpPr>
          <p:spPr>
            <a:xfrm>
              <a:off x="0" y="1656943"/>
              <a:ext cx="288945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533400">
                <a:spcBef>
                  <a:spcPts val="500"/>
                </a:spcBef>
                <a:defRPr sz="1200"/>
              </a:lvl1pPr>
            </a:lstStyle>
            <a:p>
              <a:pPr/>
              <a:r>
                <a:t>Our application was designed as a helpful nutrition aid and an introduction to weight and nutritional management.</a:t>
              </a:r>
            </a:p>
          </p:txBody>
        </p:sp>
        <p:sp>
          <p:nvSpPr>
            <p:cNvPr id="112" name="Square"/>
            <p:cNvSpPr/>
            <p:nvPr/>
          </p:nvSpPr>
          <p:spPr>
            <a:xfrm>
              <a:off x="4189702" y="0"/>
              <a:ext cx="1300253" cy="1300253"/>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13" name="The application offers multiple calculators for tracking calories, measuring BMI, and measuring BMR."/>
            <p:cNvSpPr txBox="1"/>
            <p:nvPr/>
          </p:nvSpPr>
          <p:spPr>
            <a:xfrm>
              <a:off x="3395104" y="1656943"/>
              <a:ext cx="288945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533400">
                <a:spcBef>
                  <a:spcPts val="500"/>
                </a:spcBef>
                <a:defRPr sz="1200"/>
              </a:lvl1pPr>
            </a:lstStyle>
            <a:p>
              <a:pPr/>
              <a:r>
                <a:t>The application offers multiple calculators for tracking calories, measuring BMI, and measuring BMR.</a:t>
              </a:r>
            </a:p>
          </p:txBody>
        </p:sp>
        <p:sp>
          <p:nvSpPr>
            <p:cNvPr id="114" name="Square"/>
            <p:cNvSpPr/>
            <p:nvPr/>
          </p:nvSpPr>
          <p:spPr>
            <a:xfrm>
              <a:off x="7584805" y="0"/>
              <a:ext cx="1300253" cy="1300253"/>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15" name="Additionally, the app offers helpful links and images to encourage further research into nutrition."/>
            <p:cNvSpPr txBox="1"/>
            <p:nvPr/>
          </p:nvSpPr>
          <p:spPr>
            <a:xfrm>
              <a:off x="6790207" y="1656943"/>
              <a:ext cx="288945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533400">
                <a:spcBef>
                  <a:spcPts val="500"/>
                </a:spcBef>
                <a:defRPr sz="1200"/>
              </a:lvl1pPr>
            </a:lstStyle>
            <a:p>
              <a:pPr/>
              <a:r>
                <a:t>Additionally, the app offers helpful links and images to encourage further research into nutrition.</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ctangle 10"/>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9" name="Title 1"/>
          <p:cNvSpPr txBox="1"/>
          <p:nvPr>
            <p:ph type="title"/>
          </p:nvPr>
        </p:nvSpPr>
        <p:spPr>
          <a:xfrm>
            <a:off x="838200" y="556995"/>
            <a:ext cx="10515600" cy="1133694"/>
          </a:xfrm>
          <a:prstGeom prst="rect">
            <a:avLst/>
          </a:prstGeom>
        </p:spPr>
        <p:txBody>
          <a:bodyPr anchor="ctr"/>
          <a:lstStyle>
            <a:lvl1pPr>
              <a:defRPr sz="5200"/>
            </a:lvl1pPr>
          </a:lstStyle>
          <a:p>
            <a:pPr/>
            <a:r>
              <a:t>Technology Used</a:t>
            </a:r>
          </a:p>
        </p:txBody>
      </p:sp>
      <p:grpSp>
        <p:nvGrpSpPr>
          <p:cNvPr id="129" name="Content Placeholder 2"/>
          <p:cNvGrpSpPr/>
          <p:nvPr/>
        </p:nvGrpSpPr>
        <p:grpSpPr>
          <a:xfrm>
            <a:off x="838200" y="1826155"/>
            <a:ext cx="10515600" cy="4358192"/>
            <a:chOff x="0" y="0"/>
            <a:chExt cx="10515600" cy="4358190"/>
          </a:xfrm>
        </p:grpSpPr>
        <p:sp>
          <p:nvSpPr>
            <p:cNvPr id="120" name="Rounded Rectangle"/>
            <p:cNvSpPr/>
            <p:nvPr/>
          </p:nvSpPr>
          <p:spPr>
            <a:xfrm>
              <a:off x="0" y="0"/>
              <a:ext cx="10515600" cy="1242935"/>
            </a:xfrm>
            <a:prstGeom prst="roundRect">
              <a:avLst>
                <a:gd name="adj" fmla="val 10000"/>
              </a:avLst>
            </a:prstGeom>
            <a:solidFill>
              <a:schemeClr val="accent2"/>
            </a:solid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1" name="Square"/>
            <p:cNvSpPr/>
            <p:nvPr/>
          </p:nvSpPr>
          <p:spPr>
            <a:xfrm>
              <a:off x="375987" y="279659"/>
              <a:ext cx="683615" cy="683615"/>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2" name="The user interface was designed using HTML alongside CSS, Bootstrap, and Google Fonts for styling."/>
            <p:cNvSpPr txBox="1"/>
            <p:nvPr/>
          </p:nvSpPr>
          <p:spPr>
            <a:xfrm>
              <a:off x="1435589" y="152103"/>
              <a:ext cx="9080011" cy="9387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544" tIns="131544" rIns="131544" bIns="131544" numCol="1" anchor="ctr">
              <a:spAutoFit/>
            </a:bodyPr>
            <a:lstStyle>
              <a:lvl1pPr defTabSz="1022350">
                <a:lnSpc>
                  <a:spcPct val="90000"/>
                </a:lnSpc>
                <a:spcBef>
                  <a:spcPts val="900"/>
                </a:spcBef>
                <a:defRPr sz="2300"/>
              </a:lvl1pPr>
            </a:lstStyle>
            <a:p>
              <a:pPr/>
              <a:r>
                <a:t>The user interface was designed using HTML alongside CSS, Bootstrap, and Google Fonts for styling.</a:t>
              </a:r>
            </a:p>
          </p:txBody>
        </p:sp>
        <p:sp>
          <p:nvSpPr>
            <p:cNvPr id="123" name="Rounded Rectangle"/>
            <p:cNvSpPr/>
            <p:nvPr/>
          </p:nvSpPr>
          <p:spPr>
            <a:xfrm>
              <a:off x="0" y="1553669"/>
              <a:ext cx="10515600" cy="1242936"/>
            </a:xfrm>
            <a:prstGeom prst="roundRect">
              <a:avLst>
                <a:gd name="adj" fmla="val 10000"/>
              </a:avLst>
            </a:prstGeom>
            <a:solidFill>
              <a:srgbClr val="8EB21E"/>
            </a:solid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4" name="Square"/>
            <p:cNvSpPr/>
            <p:nvPr/>
          </p:nvSpPr>
          <p:spPr>
            <a:xfrm>
              <a:off x="375987" y="1833329"/>
              <a:ext cx="683615" cy="683615"/>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5" name="The server, calculations, and routes were programmed in Python using the Flask API to run a test server."/>
            <p:cNvSpPr txBox="1"/>
            <p:nvPr/>
          </p:nvSpPr>
          <p:spPr>
            <a:xfrm>
              <a:off x="1435589" y="1705773"/>
              <a:ext cx="9080011" cy="9387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544" tIns="131544" rIns="131544" bIns="131544" numCol="1" anchor="ctr">
              <a:spAutoFit/>
            </a:bodyPr>
            <a:lstStyle>
              <a:lvl1pPr defTabSz="1022350">
                <a:lnSpc>
                  <a:spcPct val="90000"/>
                </a:lnSpc>
                <a:spcBef>
                  <a:spcPts val="900"/>
                </a:spcBef>
                <a:defRPr sz="2300"/>
              </a:lvl1pPr>
            </a:lstStyle>
            <a:p>
              <a:pPr/>
              <a:r>
                <a:t>The server, calculations, and routes were programmed in Python using the Flask API to run a test server.</a:t>
              </a:r>
            </a:p>
          </p:txBody>
        </p:sp>
        <p:sp>
          <p:nvSpPr>
            <p:cNvPr id="126" name="Rounded Rectangle"/>
            <p:cNvSpPr/>
            <p:nvPr/>
          </p:nvSpPr>
          <p:spPr>
            <a:xfrm>
              <a:off x="0" y="3107339"/>
              <a:ext cx="10515600" cy="1242935"/>
            </a:xfrm>
            <a:prstGeom prst="roundRect">
              <a:avLst>
                <a:gd name="adj" fmla="val 10000"/>
              </a:avLst>
            </a:prstGeom>
            <a:solidFill>
              <a:schemeClr val="accent3"/>
            </a:solid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7" name="Square"/>
            <p:cNvSpPr/>
            <p:nvPr/>
          </p:nvSpPr>
          <p:spPr>
            <a:xfrm>
              <a:off x="375987" y="3386999"/>
              <a:ext cx="683615" cy="683615"/>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90000"/>
                </a:lnSpc>
                <a:spcBef>
                  <a:spcPts val="1000"/>
                </a:spcBef>
                <a:defRPr sz="3200"/>
              </a:pPr>
            </a:p>
          </p:txBody>
        </p:sp>
        <p:sp>
          <p:nvSpPr>
            <p:cNvPr id="128" name="The application is run using PyCharm, a JetBrains product, and the HTML portions of the project were written using VSCode before being connected to the PyCharm files."/>
            <p:cNvSpPr txBox="1"/>
            <p:nvPr/>
          </p:nvSpPr>
          <p:spPr>
            <a:xfrm>
              <a:off x="1435589" y="3099422"/>
              <a:ext cx="9080011" cy="1258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1544" tIns="131544" rIns="131544" bIns="131544" numCol="1" anchor="ctr">
              <a:spAutoFit/>
            </a:bodyPr>
            <a:lstStyle>
              <a:lvl1pPr defTabSz="1022350">
                <a:lnSpc>
                  <a:spcPct val="90000"/>
                </a:lnSpc>
                <a:spcBef>
                  <a:spcPts val="900"/>
                </a:spcBef>
                <a:defRPr sz="2300"/>
              </a:lvl1pPr>
            </a:lstStyle>
            <a:p>
              <a:pPr/>
              <a:r>
                <a:t>The application is run using PyCharm, a JetBrains product, and the HTML portions of the project were written using VSCode before being connected to the PyCharm files.</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Rectangle 46"/>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2" name="TextBox 4"/>
          <p:cNvSpPr txBox="1"/>
          <p:nvPr/>
        </p:nvSpPr>
        <p:spPr>
          <a:xfrm>
            <a:off x="684600" y="457200"/>
            <a:ext cx="10818201" cy="136861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spcBef>
                <a:spcPts val="600"/>
              </a:spcBef>
              <a:defRPr sz="6600">
                <a:latin typeface="Aptos Display"/>
                <a:ea typeface="Aptos Display"/>
                <a:cs typeface="Aptos Display"/>
                <a:sym typeface="Aptos Display"/>
              </a:defRPr>
            </a:lvl1pPr>
          </a:lstStyle>
          <a:p>
            <a:pPr/>
            <a:r>
              <a:t>Home Page</a:t>
            </a:r>
          </a:p>
        </p:txBody>
      </p:sp>
      <p:grpSp>
        <p:nvGrpSpPr>
          <p:cNvPr id="135" name="sketch line"/>
          <p:cNvGrpSpPr/>
          <p:nvPr/>
        </p:nvGrpSpPr>
        <p:grpSpPr>
          <a:xfrm>
            <a:off x="4449805" y="1828499"/>
            <a:ext cx="3292116" cy="52683"/>
            <a:chOff x="0" y="0"/>
            <a:chExt cx="3292114" cy="52682"/>
          </a:xfrm>
        </p:grpSpPr>
        <p:sp>
          <p:nvSpPr>
            <p:cNvPr id="133" name="Shape"/>
            <p:cNvSpPr/>
            <p:nvPr/>
          </p:nvSpPr>
          <p:spPr>
            <a:xfrm>
              <a:off x="0" y="0"/>
              <a:ext cx="3292115" cy="52333"/>
            </a:xfrm>
            <a:custGeom>
              <a:avLst/>
              <a:gdLst/>
              <a:ahLst/>
              <a:cxnLst>
                <a:cxn ang="0">
                  <a:pos x="wd2" y="hd2"/>
                </a:cxn>
                <a:cxn ang="5400000">
                  <a:pos x="wd2" y="hd2"/>
                </a:cxn>
                <a:cxn ang="10800000">
                  <a:pos x="wd2" y="hd2"/>
                </a:cxn>
                <a:cxn ang="16200000">
                  <a:pos x="wd2" y="hd2"/>
                </a:cxn>
              </a:cxnLst>
              <a:rect l="0" t="0" r="r" b="b"/>
              <a:pathLst>
                <a:path w="21597" h="12663" fill="norm" stroke="1" extrusionOk="0">
                  <a:moveTo>
                    <a:pt x="2" y="5368"/>
                  </a:moveTo>
                  <a:cubicBezTo>
                    <a:pt x="1286" y="12147"/>
                    <a:pt x="2855" y="9575"/>
                    <a:pt x="3889" y="5368"/>
                  </a:cubicBezTo>
                  <a:cubicBezTo>
                    <a:pt x="4923" y="1160"/>
                    <a:pt x="6685" y="13159"/>
                    <a:pt x="8640" y="5368"/>
                  </a:cubicBezTo>
                  <a:cubicBezTo>
                    <a:pt x="10595" y="-2424"/>
                    <a:pt x="11131" y="2617"/>
                    <a:pt x="12311" y="5368"/>
                  </a:cubicBezTo>
                  <a:cubicBezTo>
                    <a:pt x="13491" y="8118"/>
                    <a:pt x="14391" y="8618"/>
                    <a:pt x="15982" y="5368"/>
                  </a:cubicBezTo>
                  <a:cubicBezTo>
                    <a:pt x="17574" y="2117"/>
                    <a:pt x="19754" y="-4884"/>
                    <a:pt x="21597" y="5368"/>
                  </a:cubicBezTo>
                  <a:cubicBezTo>
                    <a:pt x="21596" y="6434"/>
                    <a:pt x="21596" y="7783"/>
                    <a:pt x="21597" y="9793"/>
                  </a:cubicBezTo>
                  <a:cubicBezTo>
                    <a:pt x="20397" y="8810"/>
                    <a:pt x="19372" y="16716"/>
                    <a:pt x="17494" y="9793"/>
                  </a:cubicBezTo>
                  <a:cubicBezTo>
                    <a:pt x="15616" y="2869"/>
                    <a:pt x="14853" y="15302"/>
                    <a:pt x="13391" y="9793"/>
                  </a:cubicBezTo>
                  <a:cubicBezTo>
                    <a:pt x="11928" y="4284"/>
                    <a:pt x="10991" y="6943"/>
                    <a:pt x="9288" y="9793"/>
                  </a:cubicBezTo>
                  <a:cubicBezTo>
                    <a:pt x="7585" y="12643"/>
                    <a:pt x="5597" y="14129"/>
                    <a:pt x="4537" y="9793"/>
                  </a:cubicBezTo>
                  <a:cubicBezTo>
                    <a:pt x="3476" y="5456"/>
                    <a:pt x="1230" y="8734"/>
                    <a:pt x="2" y="9793"/>
                  </a:cubicBezTo>
                  <a:cubicBezTo>
                    <a:pt x="3" y="8825"/>
                    <a:pt x="-3" y="6274"/>
                    <a:pt x="2" y="5368"/>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4" name="Shape"/>
            <p:cNvSpPr/>
            <p:nvPr/>
          </p:nvSpPr>
          <p:spPr>
            <a:xfrm>
              <a:off x="274" y="5786"/>
              <a:ext cx="3291841" cy="46897"/>
            </a:xfrm>
            <a:custGeom>
              <a:avLst/>
              <a:gdLst/>
              <a:ahLst/>
              <a:cxnLst>
                <a:cxn ang="0">
                  <a:pos x="wd2" y="hd2"/>
                </a:cxn>
                <a:cxn ang="5400000">
                  <a:pos x="wd2" y="hd2"/>
                </a:cxn>
                <a:cxn ang="10800000">
                  <a:pos x="wd2" y="hd2"/>
                </a:cxn>
                <a:cxn ang="16200000">
                  <a:pos x="wd2" y="hd2"/>
                </a:cxn>
              </a:cxnLst>
              <a:rect l="0" t="0" r="r" b="b"/>
              <a:pathLst>
                <a:path w="21600" h="12203" fill="norm" stroke="1" extrusionOk="0">
                  <a:moveTo>
                    <a:pt x="0" y="4267"/>
                  </a:moveTo>
                  <a:cubicBezTo>
                    <a:pt x="1136" y="-946"/>
                    <a:pt x="2908" y="5939"/>
                    <a:pt x="4320" y="4267"/>
                  </a:cubicBezTo>
                  <a:cubicBezTo>
                    <a:pt x="5732" y="2595"/>
                    <a:pt x="6785" y="7328"/>
                    <a:pt x="8424" y="4267"/>
                  </a:cubicBezTo>
                  <a:cubicBezTo>
                    <a:pt x="10063" y="1206"/>
                    <a:pt x="11097" y="-3569"/>
                    <a:pt x="12528" y="4267"/>
                  </a:cubicBezTo>
                  <a:cubicBezTo>
                    <a:pt x="13959" y="12103"/>
                    <a:pt x="14911" y="-608"/>
                    <a:pt x="17280" y="4267"/>
                  </a:cubicBezTo>
                  <a:cubicBezTo>
                    <a:pt x="19649" y="9142"/>
                    <a:pt x="19838" y="-4068"/>
                    <a:pt x="21600" y="4267"/>
                  </a:cubicBezTo>
                  <a:cubicBezTo>
                    <a:pt x="21597" y="6232"/>
                    <a:pt x="21597" y="6823"/>
                    <a:pt x="21600" y="9026"/>
                  </a:cubicBezTo>
                  <a:cubicBezTo>
                    <a:pt x="20003" y="14413"/>
                    <a:pt x="18678" y="520"/>
                    <a:pt x="17280" y="9026"/>
                  </a:cubicBezTo>
                  <a:cubicBezTo>
                    <a:pt x="15882" y="17532"/>
                    <a:pt x="15119" y="5916"/>
                    <a:pt x="13608" y="9026"/>
                  </a:cubicBezTo>
                  <a:cubicBezTo>
                    <a:pt x="12097" y="12136"/>
                    <a:pt x="11200" y="7072"/>
                    <a:pt x="9504" y="9026"/>
                  </a:cubicBezTo>
                  <a:cubicBezTo>
                    <a:pt x="7808" y="10980"/>
                    <a:pt x="6577" y="6607"/>
                    <a:pt x="5400" y="9026"/>
                  </a:cubicBezTo>
                  <a:cubicBezTo>
                    <a:pt x="4223" y="11445"/>
                    <a:pt x="2015" y="14169"/>
                    <a:pt x="0" y="9026"/>
                  </a:cubicBezTo>
                  <a:cubicBezTo>
                    <a:pt x="0" y="7310"/>
                    <a:pt x="0" y="5245"/>
                    <a:pt x="0" y="4267"/>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pic>
        <p:nvPicPr>
          <p:cNvPr id="136" name="Picture 1" descr="Picture 1"/>
          <p:cNvPicPr>
            <a:picLocks noChangeAspect="1"/>
          </p:cNvPicPr>
          <p:nvPr/>
        </p:nvPicPr>
        <p:blipFill>
          <a:blip r:embed="rId2">
            <a:extLst/>
          </a:blip>
          <a:srcRect l="7351" t="0" r="8736" b="0"/>
          <a:stretch>
            <a:fillRect/>
          </a:stretch>
        </p:blipFill>
        <p:spPr>
          <a:xfrm>
            <a:off x="437862" y="2642616"/>
            <a:ext cx="5378772" cy="3605677"/>
          </a:xfrm>
          <a:prstGeom prst="rect">
            <a:avLst/>
          </a:prstGeom>
          <a:ln w="12700">
            <a:miter lim="400000"/>
          </a:ln>
        </p:spPr>
      </p:pic>
      <p:pic>
        <p:nvPicPr>
          <p:cNvPr id="137" name="Picture 3" descr="Picture 3"/>
          <p:cNvPicPr>
            <a:picLocks noChangeAspect="1"/>
          </p:cNvPicPr>
          <p:nvPr/>
        </p:nvPicPr>
        <p:blipFill>
          <a:blip r:embed="rId3">
            <a:extLst/>
          </a:blip>
          <a:srcRect l="8366" t="0" r="7722" b="0"/>
          <a:stretch>
            <a:fillRect/>
          </a:stretch>
        </p:blipFill>
        <p:spPr>
          <a:xfrm>
            <a:off x="6372318" y="2642616"/>
            <a:ext cx="5378772" cy="360567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Rectangle 3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0" name="TextBox 4"/>
          <p:cNvSpPr txBox="1"/>
          <p:nvPr/>
        </p:nvSpPr>
        <p:spPr>
          <a:xfrm>
            <a:off x="684600" y="457200"/>
            <a:ext cx="10818201" cy="136861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spcBef>
                <a:spcPts val="600"/>
              </a:spcBef>
              <a:defRPr sz="6600">
                <a:latin typeface="Aptos Display"/>
                <a:ea typeface="Aptos Display"/>
                <a:cs typeface="Aptos Display"/>
                <a:sym typeface="Aptos Display"/>
              </a:defRPr>
            </a:lvl1pPr>
          </a:lstStyle>
          <a:p>
            <a:pPr/>
            <a:r>
              <a:t>BMI Calculator</a:t>
            </a:r>
          </a:p>
        </p:txBody>
      </p:sp>
      <p:grpSp>
        <p:nvGrpSpPr>
          <p:cNvPr id="143" name="sketch line"/>
          <p:cNvGrpSpPr/>
          <p:nvPr/>
        </p:nvGrpSpPr>
        <p:grpSpPr>
          <a:xfrm>
            <a:off x="4449805" y="1828499"/>
            <a:ext cx="3292116" cy="52683"/>
            <a:chOff x="0" y="0"/>
            <a:chExt cx="3292114" cy="52682"/>
          </a:xfrm>
        </p:grpSpPr>
        <p:sp>
          <p:nvSpPr>
            <p:cNvPr id="141" name="Shape"/>
            <p:cNvSpPr/>
            <p:nvPr/>
          </p:nvSpPr>
          <p:spPr>
            <a:xfrm>
              <a:off x="0" y="0"/>
              <a:ext cx="3292115" cy="52333"/>
            </a:xfrm>
            <a:custGeom>
              <a:avLst/>
              <a:gdLst/>
              <a:ahLst/>
              <a:cxnLst>
                <a:cxn ang="0">
                  <a:pos x="wd2" y="hd2"/>
                </a:cxn>
                <a:cxn ang="5400000">
                  <a:pos x="wd2" y="hd2"/>
                </a:cxn>
                <a:cxn ang="10800000">
                  <a:pos x="wd2" y="hd2"/>
                </a:cxn>
                <a:cxn ang="16200000">
                  <a:pos x="wd2" y="hd2"/>
                </a:cxn>
              </a:cxnLst>
              <a:rect l="0" t="0" r="r" b="b"/>
              <a:pathLst>
                <a:path w="21597" h="12663" fill="norm" stroke="1" extrusionOk="0">
                  <a:moveTo>
                    <a:pt x="2" y="5368"/>
                  </a:moveTo>
                  <a:cubicBezTo>
                    <a:pt x="1286" y="12147"/>
                    <a:pt x="2855" y="9575"/>
                    <a:pt x="3889" y="5368"/>
                  </a:cubicBezTo>
                  <a:cubicBezTo>
                    <a:pt x="4923" y="1160"/>
                    <a:pt x="6685" y="13159"/>
                    <a:pt x="8640" y="5368"/>
                  </a:cubicBezTo>
                  <a:cubicBezTo>
                    <a:pt x="10595" y="-2424"/>
                    <a:pt x="11131" y="2617"/>
                    <a:pt x="12311" y="5368"/>
                  </a:cubicBezTo>
                  <a:cubicBezTo>
                    <a:pt x="13491" y="8118"/>
                    <a:pt x="14391" y="8618"/>
                    <a:pt x="15982" y="5368"/>
                  </a:cubicBezTo>
                  <a:cubicBezTo>
                    <a:pt x="17574" y="2117"/>
                    <a:pt x="19754" y="-4884"/>
                    <a:pt x="21597" y="5368"/>
                  </a:cubicBezTo>
                  <a:cubicBezTo>
                    <a:pt x="21596" y="6434"/>
                    <a:pt x="21596" y="7783"/>
                    <a:pt x="21597" y="9793"/>
                  </a:cubicBezTo>
                  <a:cubicBezTo>
                    <a:pt x="20397" y="8810"/>
                    <a:pt x="19372" y="16716"/>
                    <a:pt x="17494" y="9793"/>
                  </a:cubicBezTo>
                  <a:cubicBezTo>
                    <a:pt x="15616" y="2869"/>
                    <a:pt x="14853" y="15302"/>
                    <a:pt x="13391" y="9793"/>
                  </a:cubicBezTo>
                  <a:cubicBezTo>
                    <a:pt x="11928" y="4284"/>
                    <a:pt x="10991" y="6943"/>
                    <a:pt x="9288" y="9793"/>
                  </a:cubicBezTo>
                  <a:cubicBezTo>
                    <a:pt x="7585" y="12643"/>
                    <a:pt x="5597" y="14129"/>
                    <a:pt x="4537" y="9793"/>
                  </a:cubicBezTo>
                  <a:cubicBezTo>
                    <a:pt x="3476" y="5456"/>
                    <a:pt x="1230" y="8734"/>
                    <a:pt x="2" y="9793"/>
                  </a:cubicBezTo>
                  <a:cubicBezTo>
                    <a:pt x="3" y="8825"/>
                    <a:pt x="-3" y="6274"/>
                    <a:pt x="2" y="5368"/>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2" name="Shape"/>
            <p:cNvSpPr/>
            <p:nvPr/>
          </p:nvSpPr>
          <p:spPr>
            <a:xfrm>
              <a:off x="274" y="5786"/>
              <a:ext cx="3291841" cy="46897"/>
            </a:xfrm>
            <a:custGeom>
              <a:avLst/>
              <a:gdLst/>
              <a:ahLst/>
              <a:cxnLst>
                <a:cxn ang="0">
                  <a:pos x="wd2" y="hd2"/>
                </a:cxn>
                <a:cxn ang="5400000">
                  <a:pos x="wd2" y="hd2"/>
                </a:cxn>
                <a:cxn ang="10800000">
                  <a:pos x="wd2" y="hd2"/>
                </a:cxn>
                <a:cxn ang="16200000">
                  <a:pos x="wd2" y="hd2"/>
                </a:cxn>
              </a:cxnLst>
              <a:rect l="0" t="0" r="r" b="b"/>
              <a:pathLst>
                <a:path w="21600" h="12203" fill="norm" stroke="1" extrusionOk="0">
                  <a:moveTo>
                    <a:pt x="0" y="4267"/>
                  </a:moveTo>
                  <a:cubicBezTo>
                    <a:pt x="1136" y="-946"/>
                    <a:pt x="2908" y="5939"/>
                    <a:pt x="4320" y="4267"/>
                  </a:cubicBezTo>
                  <a:cubicBezTo>
                    <a:pt x="5732" y="2595"/>
                    <a:pt x="6785" y="7328"/>
                    <a:pt x="8424" y="4267"/>
                  </a:cubicBezTo>
                  <a:cubicBezTo>
                    <a:pt x="10063" y="1206"/>
                    <a:pt x="11097" y="-3569"/>
                    <a:pt x="12528" y="4267"/>
                  </a:cubicBezTo>
                  <a:cubicBezTo>
                    <a:pt x="13959" y="12103"/>
                    <a:pt x="14911" y="-608"/>
                    <a:pt x="17280" y="4267"/>
                  </a:cubicBezTo>
                  <a:cubicBezTo>
                    <a:pt x="19649" y="9142"/>
                    <a:pt x="19838" y="-4068"/>
                    <a:pt x="21600" y="4267"/>
                  </a:cubicBezTo>
                  <a:cubicBezTo>
                    <a:pt x="21597" y="6232"/>
                    <a:pt x="21597" y="6823"/>
                    <a:pt x="21600" y="9026"/>
                  </a:cubicBezTo>
                  <a:cubicBezTo>
                    <a:pt x="20003" y="14413"/>
                    <a:pt x="18678" y="520"/>
                    <a:pt x="17280" y="9026"/>
                  </a:cubicBezTo>
                  <a:cubicBezTo>
                    <a:pt x="15882" y="17532"/>
                    <a:pt x="15119" y="5916"/>
                    <a:pt x="13608" y="9026"/>
                  </a:cubicBezTo>
                  <a:cubicBezTo>
                    <a:pt x="12097" y="12136"/>
                    <a:pt x="11200" y="7072"/>
                    <a:pt x="9504" y="9026"/>
                  </a:cubicBezTo>
                  <a:cubicBezTo>
                    <a:pt x="7808" y="10980"/>
                    <a:pt x="6577" y="6607"/>
                    <a:pt x="5400" y="9026"/>
                  </a:cubicBezTo>
                  <a:cubicBezTo>
                    <a:pt x="4223" y="11445"/>
                    <a:pt x="2015" y="14169"/>
                    <a:pt x="0" y="9026"/>
                  </a:cubicBezTo>
                  <a:cubicBezTo>
                    <a:pt x="0" y="7310"/>
                    <a:pt x="0" y="5245"/>
                    <a:pt x="0" y="4267"/>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pic>
        <p:nvPicPr>
          <p:cNvPr id="144" name="Picture 1" descr="Picture 1"/>
          <p:cNvPicPr>
            <a:picLocks noChangeAspect="1"/>
          </p:cNvPicPr>
          <p:nvPr/>
        </p:nvPicPr>
        <p:blipFill>
          <a:blip r:embed="rId2">
            <a:extLst/>
          </a:blip>
          <a:stretch>
            <a:fillRect/>
          </a:stretch>
        </p:blipFill>
        <p:spPr>
          <a:xfrm>
            <a:off x="320040" y="2866453"/>
            <a:ext cx="5614416" cy="3158109"/>
          </a:xfrm>
          <a:prstGeom prst="rect">
            <a:avLst/>
          </a:prstGeom>
          <a:ln w="12700">
            <a:miter lim="400000"/>
          </a:ln>
        </p:spPr>
      </p:pic>
      <p:pic>
        <p:nvPicPr>
          <p:cNvPr id="145" name="Picture 2" descr="Picture 2"/>
          <p:cNvPicPr>
            <a:picLocks noChangeAspect="1"/>
          </p:cNvPicPr>
          <p:nvPr/>
        </p:nvPicPr>
        <p:blipFill>
          <a:blip r:embed="rId3">
            <a:extLst/>
          </a:blip>
          <a:stretch>
            <a:fillRect/>
          </a:stretch>
        </p:blipFill>
        <p:spPr>
          <a:xfrm>
            <a:off x="6254496" y="2866453"/>
            <a:ext cx="5614416" cy="315810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Rectangle 2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8" name="TextBox 4"/>
          <p:cNvSpPr txBox="1"/>
          <p:nvPr/>
        </p:nvSpPr>
        <p:spPr>
          <a:xfrm>
            <a:off x="684600" y="670218"/>
            <a:ext cx="10818201" cy="10658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886968">
              <a:lnSpc>
                <a:spcPct val="90000"/>
              </a:lnSpc>
              <a:spcBef>
                <a:spcPts val="500"/>
              </a:spcBef>
              <a:defRPr sz="6402">
                <a:latin typeface="Aptos Display"/>
                <a:ea typeface="Aptos Display"/>
                <a:cs typeface="Aptos Display"/>
                <a:sym typeface="Aptos Display"/>
              </a:defRPr>
            </a:lvl1pPr>
          </a:lstStyle>
          <a:p>
            <a:pPr/>
            <a:r>
              <a:t>Food Diary</a:t>
            </a:r>
          </a:p>
        </p:txBody>
      </p:sp>
      <p:grpSp>
        <p:nvGrpSpPr>
          <p:cNvPr id="151" name="sketch line"/>
          <p:cNvGrpSpPr/>
          <p:nvPr/>
        </p:nvGrpSpPr>
        <p:grpSpPr>
          <a:xfrm>
            <a:off x="3389004" y="1783687"/>
            <a:ext cx="5411050" cy="47073"/>
            <a:chOff x="0" y="0"/>
            <a:chExt cx="5411048" cy="47071"/>
          </a:xfrm>
        </p:grpSpPr>
        <p:sp>
          <p:nvSpPr>
            <p:cNvPr id="149" name="Shape"/>
            <p:cNvSpPr/>
            <p:nvPr/>
          </p:nvSpPr>
          <p:spPr>
            <a:xfrm>
              <a:off x="0" y="719"/>
              <a:ext cx="5410572" cy="46353"/>
            </a:xfrm>
            <a:custGeom>
              <a:avLst/>
              <a:gdLst/>
              <a:ahLst/>
              <a:cxnLst>
                <a:cxn ang="0">
                  <a:pos x="wd2" y="hd2"/>
                </a:cxn>
                <a:cxn ang="5400000">
                  <a:pos x="wd2" y="hd2"/>
                </a:cxn>
                <a:cxn ang="10800000">
                  <a:pos x="wd2" y="hd2"/>
                </a:cxn>
                <a:cxn ang="16200000">
                  <a:pos x="wd2" y="hd2"/>
                </a:cxn>
              </a:cxnLst>
              <a:rect l="0" t="0" r="r" b="b"/>
              <a:pathLst>
                <a:path w="21599" h="13392" fill="norm" stroke="1"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0" name="Shape"/>
            <p:cNvSpPr/>
            <p:nvPr/>
          </p:nvSpPr>
          <p:spPr>
            <a:xfrm>
              <a:off x="145" y="0"/>
              <a:ext cx="5410904" cy="40468"/>
            </a:xfrm>
            <a:custGeom>
              <a:avLst/>
              <a:gdLst/>
              <a:ahLst/>
              <a:cxnLst>
                <a:cxn ang="0">
                  <a:pos x="wd2" y="hd2"/>
                </a:cxn>
                <a:cxn ang="5400000">
                  <a:pos x="wd2" y="hd2"/>
                </a:cxn>
                <a:cxn ang="10800000">
                  <a:pos x="wd2" y="hd2"/>
                </a:cxn>
                <a:cxn ang="16200000">
                  <a:pos x="wd2" y="hd2"/>
                </a:cxn>
              </a:cxnLst>
              <a:rect l="0" t="0" r="r" b="b"/>
              <a:pathLst>
                <a:path w="21598" h="11425" fill="norm" stroke="1"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pic>
        <p:nvPicPr>
          <p:cNvPr id="152" name="Picture 2" descr="Picture 2"/>
          <p:cNvPicPr>
            <a:picLocks noChangeAspect="1"/>
          </p:cNvPicPr>
          <p:nvPr/>
        </p:nvPicPr>
        <p:blipFill>
          <a:blip r:embed="rId2">
            <a:extLst/>
          </a:blip>
          <a:stretch>
            <a:fillRect/>
          </a:stretch>
        </p:blipFill>
        <p:spPr>
          <a:xfrm>
            <a:off x="292608" y="3362814"/>
            <a:ext cx="3758185" cy="2113979"/>
          </a:xfrm>
          <a:prstGeom prst="rect">
            <a:avLst/>
          </a:prstGeom>
          <a:ln w="12700">
            <a:miter lim="400000"/>
          </a:ln>
        </p:spPr>
      </p:pic>
      <p:pic>
        <p:nvPicPr>
          <p:cNvPr id="153" name="Picture 1" descr="Picture 1"/>
          <p:cNvPicPr>
            <a:picLocks noChangeAspect="1"/>
          </p:cNvPicPr>
          <p:nvPr/>
        </p:nvPicPr>
        <p:blipFill>
          <a:blip r:embed="rId3">
            <a:extLst/>
          </a:blip>
          <a:stretch>
            <a:fillRect/>
          </a:stretch>
        </p:blipFill>
        <p:spPr>
          <a:xfrm>
            <a:off x="4216908" y="3362814"/>
            <a:ext cx="3758185" cy="2113979"/>
          </a:xfrm>
          <a:prstGeom prst="rect">
            <a:avLst/>
          </a:prstGeom>
          <a:ln w="12700">
            <a:miter lim="400000"/>
          </a:ln>
        </p:spPr>
      </p:pic>
      <p:pic>
        <p:nvPicPr>
          <p:cNvPr id="154" name="Picture 3" descr="Picture 3"/>
          <p:cNvPicPr>
            <a:picLocks noChangeAspect="1"/>
          </p:cNvPicPr>
          <p:nvPr/>
        </p:nvPicPr>
        <p:blipFill>
          <a:blip r:embed="rId4">
            <a:extLst/>
          </a:blip>
          <a:stretch>
            <a:fillRect/>
          </a:stretch>
        </p:blipFill>
        <p:spPr>
          <a:xfrm>
            <a:off x="8141207" y="3362814"/>
            <a:ext cx="3758185" cy="21139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ctangle 19"/>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7" name="TextBox 3"/>
          <p:cNvSpPr txBox="1"/>
          <p:nvPr/>
        </p:nvSpPr>
        <p:spPr>
          <a:xfrm>
            <a:off x="684600" y="457200"/>
            <a:ext cx="10818201" cy="136861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spcBef>
                <a:spcPts val="600"/>
              </a:spcBef>
              <a:defRPr sz="6600">
                <a:latin typeface="Aptos Display"/>
                <a:ea typeface="Aptos Display"/>
                <a:cs typeface="Aptos Display"/>
                <a:sym typeface="Aptos Display"/>
              </a:defRPr>
            </a:lvl1pPr>
          </a:lstStyle>
          <a:p>
            <a:pPr/>
            <a:r>
              <a:t>BMR Calculator</a:t>
            </a:r>
          </a:p>
        </p:txBody>
      </p:sp>
      <p:grpSp>
        <p:nvGrpSpPr>
          <p:cNvPr id="160" name="sketch line"/>
          <p:cNvGrpSpPr/>
          <p:nvPr/>
        </p:nvGrpSpPr>
        <p:grpSpPr>
          <a:xfrm>
            <a:off x="4449805" y="1828499"/>
            <a:ext cx="3292116" cy="52683"/>
            <a:chOff x="0" y="0"/>
            <a:chExt cx="3292114" cy="52682"/>
          </a:xfrm>
        </p:grpSpPr>
        <p:sp>
          <p:nvSpPr>
            <p:cNvPr id="158" name="Shape"/>
            <p:cNvSpPr/>
            <p:nvPr/>
          </p:nvSpPr>
          <p:spPr>
            <a:xfrm>
              <a:off x="0" y="0"/>
              <a:ext cx="3292115" cy="52333"/>
            </a:xfrm>
            <a:custGeom>
              <a:avLst/>
              <a:gdLst/>
              <a:ahLst/>
              <a:cxnLst>
                <a:cxn ang="0">
                  <a:pos x="wd2" y="hd2"/>
                </a:cxn>
                <a:cxn ang="5400000">
                  <a:pos x="wd2" y="hd2"/>
                </a:cxn>
                <a:cxn ang="10800000">
                  <a:pos x="wd2" y="hd2"/>
                </a:cxn>
                <a:cxn ang="16200000">
                  <a:pos x="wd2" y="hd2"/>
                </a:cxn>
              </a:cxnLst>
              <a:rect l="0" t="0" r="r" b="b"/>
              <a:pathLst>
                <a:path w="21597" h="12663" fill="norm" stroke="1" extrusionOk="0">
                  <a:moveTo>
                    <a:pt x="2" y="5368"/>
                  </a:moveTo>
                  <a:cubicBezTo>
                    <a:pt x="1286" y="12147"/>
                    <a:pt x="2855" y="9575"/>
                    <a:pt x="3889" y="5368"/>
                  </a:cubicBezTo>
                  <a:cubicBezTo>
                    <a:pt x="4923" y="1160"/>
                    <a:pt x="6685" y="13159"/>
                    <a:pt x="8640" y="5368"/>
                  </a:cubicBezTo>
                  <a:cubicBezTo>
                    <a:pt x="10595" y="-2424"/>
                    <a:pt x="11131" y="2617"/>
                    <a:pt x="12311" y="5368"/>
                  </a:cubicBezTo>
                  <a:cubicBezTo>
                    <a:pt x="13491" y="8118"/>
                    <a:pt x="14391" y="8618"/>
                    <a:pt x="15982" y="5368"/>
                  </a:cubicBezTo>
                  <a:cubicBezTo>
                    <a:pt x="17574" y="2117"/>
                    <a:pt x="19754" y="-4884"/>
                    <a:pt x="21597" y="5368"/>
                  </a:cubicBezTo>
                  <a:cubicBezTo>
                    <a:pt x="21596" y="6434"/>
                    <a:pt x="21596" y="7783"/>
                    <a:pt x="21597" y="9793"/>
                  </a:cubicBezTo>
                  <a:cubicBezTo>
                    <a:pt x="20397" y="8810"/>
                    <a:pt x="19372" y="16716"/>
                    <a:pt x="17494" y="9793"/>
                  </a:cubicBezTo>
                  <a:cubicBezTo>
                    <a:pt x="15616" y="2869"/>
                    <a:pt x="14853" y="15302"/>
                    <a:pt x="13391" y="9793"/>
                  </a:cubicBezTo>
                  <a:cubicBezTo>
                    <a:pt x="11928" y="4284"/>
                    <a:pt x="10991" y="6943"/>
                    <a:pt x="9288" y="9793"/>
                  </a:cubicBezTo>
                  <a:cubicBezTo>
                    <a:pt x="7585" y="12643"/>
                    <a:pt x="5597" y="14129"/>
                    <a:pt x="4537" y="9793"/>
                  </a:cubicBezTo>
                  <a:cubicBezTo>
                    <a:pt x="3476" y="5456"/>
                    <a:pt x="1230" y="8734"/>
                    <a:pt x="2" y="9793"/>
                  </a:cubicBezTo>
                  <a:cubicBezTo>
                    <a:pt x="3" y="8825"/>
                    <a:pt x="-3" y="6274"/>
                    <a:pt x="2" y="5368"/>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9" name="Shape"/>
            <p:cNvSpPr/>
            <p:nvPr/>
          </p:nvSpPr>
          <p:spPr>
            <a:xfrm>
              <a:off x="274" y="5786"/>
              <a:ext cx="3291841" cy="46897"/>
            </a:xfrm>
            <a:custGeom>
              <a:avLst/>
              <a:gdLst/>
              <a:ahLst/>
              <a:cxnLst>
                <a:cxn ang="0">
                  <a:pos x="wd2" y="hd2"/>
                </a:cxn>
                <a:cxn ang="5400000">
                  <a:pos x="wd2" y="hd2"/>
                </a:cxn>
                <a:cxn ang="10800000">
                  <a:pos x="wd2" y="hd2"/>
                </a:cxn>
                <a:cxn ang="16200000">
                  <a:pos x="wd2" y="hd2"/>
                </a:cxn>
              </a:cxnLst>
              <a:rect l="0" t="0" r="r" b="b"/>
              <a:pathLst>
                <a:path w="21600" h="12203" fill="norm" stroke="1" extrusionOk="0">
                  <a:moveTo>
                    <a:pt x="0" y="4267"/>
                  </a:moveTo>
                  <a:cubicBezTo>
                    <a:pt x="1136" y="-946"/>
                    <a:pt x="2908" y="5939"/>
                    <a:pt x="4320" y="4267"/>
                  </a:cubicBezTo>
                  <a:cubicBezTo>
                    <a:pt x="5732" y="2595"/>
                    <a:pt x="6785" y="7328"/>
                    <a:pt x="8424" y="4267"/>
                  </a:cubicBezTo>
                  <a:cubicBezTo>
                    <a:pt x="10063" y="1206"/>
                    <a:pt x="11097" y="-3569"/>
                    <a:pt x="12528" y="4267"/>
                  </a:cubicBezTo>
                  <a:cubicBezTo>
                    <a:pt x="13959" y="12103"/>
                    <a:pt x="14911" y="-608"/>
                    <a:pt x="17280" y="4267"/>
                  </a:cubicBezTo>
                  <a:cubicBezTo>
                    <a:pt x="19649" y="9142"/>
                    <a:pt x="19838" y="-4068"/>
                    <a:pt x="21600" y="4267"/>
                  </a:cubicBezTo>
                  <a:cubicBezTo>
                    <a:pt x="21597" y="6232"/>
                    <a:pt x="21597" y="6823"/>
                    <a:pt x="21600" y="9026"/>
                  </a:cubicBezTo>
                  <a:cubicBezTo>
                    <a:pt x="20003" y="14413"/>
                    <a:pt x="18678" y="520"/>
                    <a:pt x="17280" y="9026"/>
                  </a:cubicBezTo>
                  <a:cubicBezTo>
                    <a:pt x="15882" y="17532"/>
                    <a:pt x="15119" y="5916"/>
                    <a:pt x="13608" y="9026"/>
                  </a:cubicBezTo>
                  <a:cubicBezTo>
                    <a:pt x="12097" y="12136"/>
                    <a:pt x="11200" y="7072"/>
                    <a:pt x="9504" y="9026"/>
                  </a:cubicBezTo>
                  <a:cubicBezTo>
                    <a:pt x="7808" y="10980"/>
                    <a:pt x="6577" y="6607"/>
                    <a:pt x="5400" y="9026"/>
                  </a:cubicBezTo>
                  <a:cubicBezTo>
                    <a:pt x="4223" y="11445"/>
                    <a:pt x="2015" y="14169"/>
                    <a:pt x="0" y="9026"/>
                  </a:cubicBezTo>
                  <a:cubicBezTo>
                    <a:pt x="0" y="7310"/>
                    <a:pt x="0" y="5245"/>
                    <a:pt x="0" y="4267"/>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pic>
        <p:nvPicPr>
          <p:cNvPr id="161" name="Picture 2" descr="Picture 2"/>
          <p:cNvPicPr>
            <a:picLocks noChangeAspect="1"/>
          </p:cNvPicPr>
          <p:nvPr/>
        </p:nvPicPr>
        <p:blipFill>
          <a:blip r:embed="rId2">
            <a:extLst/>
          </a:blip>
          <a:stretch>
            <a:fillRect/>
          </a:stretch>
        </p:blipFill>
        <p:spPr>
          <a:xfrm>
            <a:off x="320040" y="2866453"/>
            <a:ext cx="5614416" cy="3158109"/>
          </a:xfrm>
          <a:prstGeom prst="rect">
            <a:avLst/>
          </a:prstGeom>
          <a:ln w="12700">
            <a:miter lim="400000"/>
          </a:ln>
        </p:spPr>
      </p:pic>
      <p:pic>
        <p:nvPicPr>
          <p:cNvPr id="162" name="Picture 1" descr="Picture 1"/>
          <p:cNvPicPr>
            <a:picLocks noChangeAspect="1"/>
          </p:cNvPicPr>
          <p:nvPr/>
        </p:nvPicPr>
        <p:blipFill>
          <a:blip r:embed="rId3">
            <a:extLst/>
          </a:blip>
          <a:stretch>
            <a:fillRect/>
          </a:stretch>
        </p:blipFill>
        <p:spPr>
          <a:xfrm>
            <a:off x="6254496" y="2866453"/>
            <a:ext cx="5614416" cy="315810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5" name="Rectangle 13"/>
          <p:cNvSpPr/>
          <p:nvPr/>
        </p:nvSpPr>
        <p:spPr>
          <a:xfrm>
            <a:off x="304" y="0"/>
            <a:ext cx="12191697"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6" name="TextBox 1"/>
          <p:cNvSpPr txBox="1"/>
          <p:nvPr/>
        </p:nvSpPr>
        <p:spPr>
          <a:xfrm>
            <a:off x="850391" y="802955"/>
            <a:ext cx="4886537" cy="14540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E2841"/>
                </a:solidFill>
                <a:latin typeface="Aptos Display"/>
                <a:ea typeface="Aptos Display"/>
                <a:cs typeface="Aptos Display"/>
                <a:sym typeface="Aptos Display"/>
              </a:defRPr>
            </a:lvl1pPr>
          </a:lstStyle>
          <a:p>
            <a:pPr/>
            <a:r>
              <a:t>What Worked and What Didn't</a:t>
            </a:r>
          </a:p>
        </p:txBody>
      </p:sp>
      <p:sp>
        <p:nvSpPr>
          <p:cNvPr id="167" name="TextBox 10"/>
          <p:cNvSpPr txBox="1"/>
          <p:nvPr/>
        </p:nvSpPr>
        <p:spPr>
          <a:xfrm>
            <a:off x="850391" y="2421682"/>
            <a:ext cx="4886139" cy="363929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marL="285750" indent="-228600">
              <a:lnSpc>
                <a:spcPct val="90000"/>
              </a:lnSpc>
              <a:spcBef>
                <a:spcPts val="600"/>
              </a:spcBef>
              <a:buSzPct val="100000"/>
              <a:buFont typeface="Arial"/>
              <a:buChar char="•"/>
              <a:defRPr sz="1400">
                <a:solidFill>
                  <a:srgbClr val="0E2841"/>
                </a:solidFill>
              </a:defRPr>
            </a:pPr>
            <a:r>
              <a:t>From the beginning of this project as a group we knew that we wanted to create an application that was simple to use. We had agreed to stick to three functions that were designed and executed well rather than having many functions which weren't as well designed and thought out.</a:t>
            </a:r>
          </a:p>
          <a:p>
            <a:pPr marL="285750" indent="-228600">
              <a:lnSpc>
                <a:spcPct val="90000"/>
              </a:lnSpc>
              <a:spcBef>
                <a:spcPts val="600"/>
              </a:spcBef>
              <a:buSzPct val="100000"/>
              <a:buFont typeface="Arial"/>
              <a:buChar char="•"/>
              <a:defRPr sz="1400">
                <a:solidFill>
                  <a:srgbClr val="0E2841"/>
                </a:solidFill>
              </a:defRPr>
            </a:pPr>
            <a:r>
              <a:t>The most challenging part of this project was making the application as practical as possible. We wanted to create an application that was consumer focused and in doing so we had to take into account gender, the way we chose to do our calculations, and what resources we used to encourage further research.</a:t>
            </a:r>
          </a:p>
          <a:p>
            <a:pPr marL="285750" indent="-228600">
              <a:lnSpc>
                <a:spcPct val="90000"/>
              </a:lnSpc>
              <a:spcBef>
                <a:spcPts val="600"/>
              </a:spcBef>
              <a:buSzPct val="100000"/>
              <a:buFont typeface="Arial"/>
              <a:buChar char="•"/>
              <a:defRPr sz="1400">
                <a:solidFill>
                  <a:srgbClr val="0E2841"/>
                </a:solidFill>
              </a:defRPr>
            </a:pPr>
            <a:r>
              <a:t>Additionally there had been issues with connecting the user interface to the calculations using flask and it took lots of trial and error to ensure that the calculators worked and displayed as they were supposed to.</a:t>
            </a:r>
          </a:p>
        </p:txBody>
      </p:sp>
      <p:grpSp>
        <p:nvGrpSpPr>
          <p:cNvPr id="172" name="Group 15"/>
          <p:cNvGrpSpPr/>
          <p:nvPr/>
        </p:nvGrpSpPr>
        <p:grpSpPr>
          <a:xfrm>
            <a:off x="6369896" y="-1"/>
            <a:ext cx="5822105" cy="6685269"/>
            <a:chOff x="0" y="0"/>
            <a:chExt cx="5822102" cy="6685267"/>
          </a:xfrm>
        </p:grpSpPr>
        <p:sp>
          <p:nvSpPr>
            <p:cNvPr id="168" name="Freeform: Shape 16"/>
            <p:cNvSpPr/>
            <p:nvPr/>
          </p:nvSpPr>
          <p:spPr>
            <a:xfrm>
              <a:off x="0" y="-1"/>
              <a:ext cx="5822103" cy="668526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9666" y="0"/>
                  </a:moveTo>
                  <a:lnTo>
                    <a:pt x="17650" y="0"/>
                  </a:lnTo>
                  <a:lnTo>
                    <a:pt x="18230" y="182"/>
                  </a:lnTo>
                  <a:cubicBezTo>
                    <a:pt x="18827" y="385"/>
                    <a:pt x="19401" y="630"/>
                    <a:pt x="19946" y="911"/>
                  </a:cubicBezTo>
                  <a:cubicBezTo>
                    <a:pt x="20309" y="1099"/>
                    <a:pt x="20658" y="1303"/>
                    <a:pt x="20991" y="1522"/>
                  </a:cubicBezTo>
                  <a:lnTo>
                    <a:pt x="21600" y="1968"/>
                  </a:lnTo>
                  <a:lnTo>
                    <a:pt x="21600" y="2458"/>
                  </a:lnTo>
                  <a:lnTo>
                    <a:pt x="21176" y="2154"/>
                  </a:lnTo>
                  <a:cubicBezTo>
                    <a:pt x="21018" y="2047"/>
                    <a:pt x="20857" y="1945"/>
                    <a:pt x="20692" y="1847"/>
                  </a:cubicBezTo>
                  <a:cubicBezTo>
                    <a:pt x="20360" y="1653"/>
                    <a:pt x="20016" y="1474"/>
                    <a:pt x="19658" y="1316"/>
                  </a:cubicBezTo>
                  <a:cubicBezTo>
                    <a:pt x="18944" y="998"/>
                    <a:pt x="18183" y="760"/>
                    <a:pt x="17403" y="598"/>
                  </a:cubicBezTo>
                  <a:cubicBezTo>
                    <a:pt x="16622" y="435"/>
                    <a:pt x="15822" y="345"/>
                    <a:pt x="15020" y="321"/>
                  </a:cubicBezTo>
                  <a:cubicBezTo>
                    <a:pt x="14217" y="293"/>
                    <a:pt x="13423" y="330"/>
                    <a:pt x="12634" y="426"/>
                  </a:cubicBezTo>
                  <a:cubicBezTo>
                    <a:pt x="12241" y="476"/>
                    <a:pt x="11849" y="538"/>
                    <a:pt x="11463" y="614"/>
                  </a:cubicBezTo>
                  <a:cubicBezTo>
                    <a:pt x="11076" y="692"/>
                    <a:pt x="10693" y="781"/>
                    <a:pt x="10314" y="883"/>
                  </a:cubicBezTo>
                  <a:cubicBezTo>
                    <a:pt x="9936" y="986"/>
                    <a:pt x="9562" y="1100"/>
                    <a:pt x="9194" y="1227"/>
                  </a:cubicBezTo>
                  <a:cubicBezTo>
                    <a:pt x="8826" y="1353"/>
                    <a:pt x="8463" y="1492"/>
                    <a:pt x="8106" y="1641"/>
                  </a:cubicBezTo>
                  <a:cubicBezTo>
                    <a:pt x="7393" y="1939"/>
                    <a:pt x="6703" y="2279"/>
                    <a:pt x="6044" y="2660"/>
                  </a:cubicBezTo>
                  <a:cubicBezTo>
                    <a:pt x="5880" y="2755"/>
                    <a:pt x="5716" y="2852"/>
                    <a:pt x="5557" y="2953"/>
                  </a:cubicBezTo>
                  <a:cubicBezTo>
                    <a:pt x="5476" y="3002"/>
                    <a:pt x="5396" y="3054"/>
                    <a:pt x="5317" y="3105"/>
                  </a:cubicBezTo>
                  <a:cubicBezTo>
                    <a:pt x="5237" y="3155"/>
                    <a:pt x="5158" y="3207"/>
                    <a:pt x="5080" y="3260"/>
                  </a:cubicBezTo>
                  <a:cubicBezTo>
                    <a:pt x="4768" y="3470"/>
                    <a:pt x="4462" y="3689"/>
                    <a:pt x="4168" y="3919"/>
                  </a:cubicBezTo>
                  <a:cubicBezTo>
                    <a:pt x="3578" y="4377"/>
                    <a:pt x="3031" y="4876"/>
                    <a:pt x="2539" y="5413"/>
                  </a:cubicBezTo>
                  <a:cubicBezTo>
                    <a:pt x="2293" y="5682"/>
                    <a:pt x="2061" y="5960"/>
                    <a:pt x="1844" y="6247"/>
                  </a:cubicBezTo>
                  <a:cubicBezTo>
                    <a:pt x="1632" y="6536"/>
                    <a:pt x="1431" y="6831"/>
                    <a:pt x="1253" y="7137"/>
                  </a:cubicBezTo>
                  <a:cubicBezTo>
                    <a:pt x="1207" y="7213"/>
                    <a:pt x="1164" y="7290"/>
                    <a:pt x="1122" y="7367"/>
                  </a:cubicBezTo>
                  <a:lnTo>
                    <a:pt x="1058" y="7483"/>
                  </a:lnTo>
                  <a:lnTo>
                    <a:pt x="998" y="7600"/>
                  </a:lnTo>
                  <a:cubicBezTo>
                    <a:pt x="958" y="7678"/>
                    <a:pt x="918" y="7756"/>
                    <a:pt x="882" y="7836"/>
                  </a:cubicBezTo>
                  <a:cubicBezTo>
                    <a:pt x="846" y="7916"/>
                    <a:pt x="807" y="7994"/>
                    <a:pt x="774" y="8075"/>
                  </a:cubicBezTo>
                  <a:cubicBezTo>
                    <a:pt x="634" y="8394"/>
                    <a:pt x="515" y="8721"/>
                    <a:pt x="422" y="9053"/>
                  </a:cubicBezTo>
                  <a:cubicBezTo>
                    <a:pt x="233" y="9715"/>
                    <a:pt x="136" y="10397"/>
                    <a:pt x="136" y="11078"/>
                  </a:cubicBezTo>
                  <a:cubicBezTo>
                    <a:pt x="139" y="11418"/>
                    <a:pt x="177" y="11757"/>
                    <a:pt x="257" y="12090"/>
                  </a:cubicBezTo>
                  <a:cubicBezTo>
                    <a:pt x="340" y="12421"/>
                    <a:pt x="460" y="12746"/>
                    <a:pt x="623" y="13057"/>
                  </a:cubicBezTo>
                  <a:cubicBezTo>
                    <a:pt x="662" y="13135"/>
                    <a:pt x="707" y="13211"/>
                    <a:pt x="750" y="13288"/>
                  </a:cubicBezTo>
                  <a:cubicBezTo>
                    <a:pt x="796" y="13364"/>
                    <a:pt x="840" y="13440"/>
                    <a:pt x="890" y="13514"/>
                  </a:cubicBezTo>
                  <a:cubicBezTo>
                    <a:pt x="986" y="13664"/>
                    <a:pt x="1092" y="13809"/>
                    <a:pt x="1202" y="13952"/>
                  </a:cubicBezTo>
                  <a:cubicBezTo>
                    <a:pt x="1311" y="14096"/>
                    <a:pt x="1428" y="14236"/>
                    <a:pt x="1546" y="14375"/>
                  </a:cubicBezTo>
                  <a:cubicBezTo>
                    <a:pt x="1665" y="14514"/>
                    <a:pt x="1789" y="14650"/>
                    <a:pt x="1914" y="14787"/>
                  </a:cubicBezTo>
                  <a:cubicBezTo>
                    <a:pt x="2164" y="15059"/>
                    <a:pt x="2425" y="15326"/>
                    <a:pt x="2681" y="15600"/>
                  </a:cubicBezTo>
                  <a:cubicBezTo>
                    <a:pt x="2810" y="15736"/>
                    <a:pt x="2938" y="15873"/>
                    <a:pt x="3064" y="16012"/>
                  </a:cubicBezTo>
                  <a:cubicBezTo>
                    <a:pt x="3190" y="16150"/>
                    <a:pt x="3315" y="16296"/>
                    <a:pt x="3437" y="16430"/>
                  </a:cubicBezTo>
                  <a:cubicBezTo>
                    <a:pt x="3558" y="16567"/>
                    <a:pt x="3685" y="16700"/>
                    <a:pt x="3810" y="16833"/>
                  </a:cubicBezTo>
                  <a:cubicBezTo>
                    <a:pt x="3939" y="16965"/>
                    <a:pt x="4067" y="17096"/>
                    <a:pt x="4200" y="17223"/>
                  </a:cubicBezTo>
                  <a:cubicBezTo>
                    <a:pt x="4465" y="17478"/>
                    <a:pt x="4740" y="17724"/>
                    <a:pt x="5027" y="17957"/>
                  </a:cubicBezTo>
                  <a:cubicBezTo>
                    <a:pt x="5601" y="18423"/>
                    <a:pt x="6220" y="18839"/>
                    <a:pt x="6883" y="19183"/>
                  </a:cubicBezTo>
                  <a:cubicBezTo>
                    <a:pt x="7215" y="19355"/>
                    <a:pt x="7556" y="19512"/>
                    <a:pt x="7909" y="19644"/>
                  </a:cubicBezTo>
                  <a:cubicBezTo>
                    <a:pt x="8260" y="19780"/>
                    <a:pt x="8623" y="19895"/>
                    <a:pt x="8992" y="19993"/>
                  </a:cubicBezTo>
                  <a:cubicBezTo>
                    <a:pt x="9361" y="20090"/>
                    <a:pt x="9738" y="20169"/>
                    <a:pt x="10120" y="20233"/>
                  </a:cubicBezTo>
                  <a:cubicBezTo>
                    <a:pt x="10503" y="20296"/>
                    <a:pt x="10891" y="20339"/>
                    <a:pt x="11283" y="20368"/>
                  </a:cubicBezTo>
                  <a:cubicBezTo>
                    <a:pt x="11675" y="20397"/>
                    <a:pt x="12070" y="20410"/>
                    <a:pt x="12468" y="20410"/>
                  </a:cubicBezTo>
                  <a:cubicBezTo>
                    <a:pt x="12567" y="20410"/>
                    <a:pt x="12667" y="20412"/>
                    <a:pt x="12762" y="20408"/>
                  </a:cubicBezTo>
                  <a:lnTo>
                    <a:pt x="12906" y="20405"/>
                  </a:lnTo>
                  <a:lnTo>
                    <a:pt x="13050" y="20399"/>
                  </a:lnTo>
                  <a:cubicBezTo>
                    <a:pt x="13241" y="20392"/>
                    <a:pt x="13432" y="20376"/>
                    <a:pt x="13621" y="20358"/>
                  </a:cubicBezTo>
                  <a:cubicBezTo>
                    <a:pt x="14379" y="20282"/>
                    <a:pt x="15116" y="20115"/>
                    <a:pt x="15825" y="19868"/>
                  </a:cubicBezTo>
                  <a:cubicBezTo>
                    <a:pt x="16180" y="19746"/>
                    <a:pt x="16527" y="19602"/>
                    <a:pt x="16868" y="19443"/>
                  </a:cubicBezTo>
                  <a:cubicBezTo>
                    <a:pt x="17209" y="19286"/>
                    <a:pt x="17545" y="19111"/>
                    <a:pt x="17875" y="18926"/>
                  </a:cubicBezTo>
                  <a:cubicBezTo>
                    <a:pt x="18205" y="18741"/>
                    <a:pt x="18530" y="18544"/>
                    <a:pt x="18854" y="18341"/>
                  </a:cubicBezTo>
                  <a:cubicBezTo>
                    <a:pt x="19015" y="18240"/>
                    <a:pt x="19176" y="18136"/>
                    <a:pt x="19337" y="18031"/>
                  </a:cubicBezTo>
                  <a:lnTo>
                    <a:pt x="19825" y="17710"/>
                  </a:lnTo>
                  <a:cubicBezTo>
                    <a:pt x="20155" y="17494"/>
                    <a:pt x="20486" y="17283"/>
                    <a:pt x="20815" y="17073"/>
                  </a:cubicBezTo>
                  <a:lnTo>
                    <a:pt x="21600" y="16563"/>
                  </a:lnTo>
                  <a:lnTo>
                    <a:pt x="21600" y="17953"/>
                  </a:lnTo>
                  <a:lnTo>
                    <a:pt x="20688" y="18577"/>
                  </a:lnTo>
                  <a:lnTo>
                    <a:pt x="20211" y="18909"/>
                  </a:lnTo>
                  <a:cubicBezTo>
                    <a:pt x="20049" y="19021"/>
                    <a:pt x="19885" y="19133"/>
                    <a:pt x="19719" y="19244"/>
                  </a:cubicBezTo>
                  <a:cubicBezTo>
                    <a:pt x="19387" y="19465"/>
                    <a:pt x="19047" y="19681"/>
                    <a:pt x="18693" y="19888"/>
                  </a:cubicBezTo>
                  <a:cubicBezTo>
                    <a:pt x="18339" y="20095"/>
                    <a:pt x="17975" y="20295"/>
                    <a:pt x="17592" y="20478"/>
                  </a:cubicBezTo>
                  <a:cubicBezTo>
                    <a:pt x="17210" y="20660"/>
                    <a:pt x="16814" y="20829"/>
                    <a:pt x="16402" y="20975"/>
                  </a:cubicBezTo>
                  <a:cubicBezTo>
                    <a:pt x="15579" y="21271"/>
                    <a:pt x="14691" y="21468"/>
                    <a:pt x="13793" y="21551"/>
                  </a:cubicBezTo>
                  <a:cubicBezTo>
                    <a:pt x="13568" y="21570"/>
                    <a:pt x="13343" y="21586"/>
                    <a:pt x="13118" y="21593"/>
                  </a:cubicBezTo>
                  <a:lnTo>
                    <a:pt x="12949" y="21598"/>
                  </a:lnTo>
                  <a:lnTo>
                    <a:pt x="12781" y="21599"/>
                  </a:lnTo>
                  <a:cubicBezTo>
                    <a:pt x="12667" y="21600"/>
                    <a:pt x="12559" y="21597"/>
                    <a:pt x="12450" y="21595"/>
                  </a:cubicBezTo>
                  <a:cubicBezTo>
                    <a:pt x="12232" y="21593"/>
                    <a:pt x="12013" y="21582"/>
                    <a:pt x="11795" y="21573"/>
                  </a:cubicBezTo>
                  <a:cubicBezTo>
                    <a:pt x="11576" y="21558"/>
                    <a:pt x="11357" y="21544"/>
                    <a:pt x="11139" y="21521"/>
                  </a:cubicBezTo>
                  <a:cubicBezTo>
                    <a:pt x="10702" y="21478"/>
                    <a:pt x="10265" y="21419"/>
                    <a:pt x="9833" y="21337"/>
                  </a:cubicBezTo>
                  <a:cubicBezTo>
                    <a:pt x="9400" y="21255"/>
                    <a:pt x="8972" y="21149"/>
                    <a:pt x="8555" y="21019"/>
                  </a:cubicBezTo>
                  <a:cubicBezTo>
                    <a:pt x="8138" y="20889"/>
                    <a:pt x="7732" y="20735"/>
                    <a:pt x="7341" y="20559"/>
                  </a:cubicBezTo>
                  <a:cubicBezTo>
                    <a:pt x="6952" y="20380"/>
                    <a:pt x="6578" y="20181"/>
                    <a:pt x="6227" y="19959"/>
                  </a:cubicBezTo>
                  <a:cubicBezTo>
                    <a:pt x="5522" y="19519"/>
                    <a:pt x="4904" y="19002"/>
                    <a:pt x="4363" y="18449"/>
                  </a:cubicBezTo>
                  <a:cubicBezTo>
                    <a:pt x="4093" y="18172"/>
                    <a:pt x="3842" y="17885"/>
                    <a:pt x="3604" y="17593"/>
                  </a:cubicBezTo>
                  <a:cubicBezTo>
                    <a:pt x="3366" y="17301"/>
                    <a:pt x="3144" y="17003"/>
                    <a:pt x="2934" y="16700"/>
                  </a:cubicBezTo>
                  <a:cubicBezTo>
                    <a:pt x="2827" y="16547"/>
                    <a:pt x="2729" y="16404"/>
                    <a:pt x="2622" y="16257"/>
                  </a:cubicBezTo>
                  <a:cubicBezTo>
                    <a:pt x="2516" y="16112"/>
                    <a:pt x="2408" y="15966"/>
                    <a:pt x="2297" y="15822"/>
                  </a:cubicBezTo>
                  <a:lnTo>
                    <a:pt x="1619" y="14955"/>
                  </a:lnTo>
                  <a:cubicBezTo>
                    <a:pt x="1507" y="14809"/>
                    <a:pt x="1396" y="14662"/>
                    <a:pt x="1288" y="14513"/>
                  </a:cubicBezTo>
                  <a:cubicBezTo>
                    <a:pt x="1179" y="14365"/>
                    <a:pt x="1072" y="14216"/>
                    <a:pt x="972" y="14063"/>
                  </a:cubicBezTo>
                  <a:cubicBezTo>
                    <a:pt x="771" y="13757"/>
                    <a:pt x="587" y="13443"/>
                    <a:pt x="440" y="13117"/>
                  </a:cubicBezTo>
                  <a:cubicBezTo>
                    <a:pt x="291" y="12792"/>
                    <a:pt x="180" y="12454"/>
                    <a:pt x="105" y="12113"/>
                  </a:cubicBezTo>
                  <a:cubicBezTo>
                    <a:pt x="34" y="11771"/>
                    <a:pt x="0" y="11424"/>
                    <a:pt x="0" y="11078"/>
                  </a:cubicBezTo>
                  <a:cubicBezTo>
                    <a:pt x="6" y="9698"/>
                    <a:pt x="330" y="8322"/>
                    <a:pt x="939" y="7025"/>
                  </a:cubicBezTo>
                  <a:cubicBezTo>
                    <a:pt x="1092" y="6701"/>
                    <a:pt x="1257" y="6380"/>
                    <a:pt x="1444" y="6066"/>
                  </a:cubicBezTo>
                  <a:cubicBezTo>
                    <a:pt x="1627" y="5752"/>
                    <a:pt x="1830" y="5444"/>
                    <a:pt x="2048" y="5143"/>
                  </a:cubicBezTo>
                  <a:cubicBezTo>
                    <a:pt x="2485" y="4542"/>
                    <a:pt x="2984" y="3967"/>
                    <a:pt x="3543" y="3430"/>
                  </a:cubicBezTo>
                  <a:cubicBezTo>
                    <a:pt x="3824" y="3163"/>
                    <a:pt x="4116" y="2904"/>
                    <a:pt x="4426" y="2658"/>
                  </a:cubicBezTo>
                  <a:cubicBezTo>
                    <a:pt x="4503" y="2596"/>
                    <a:pt x="4580" y="2534"/>
                    <a:pt x="4660" y="2474"/>
                  </a:cubicBezTo>
                  <a:cubicBezTo>
                    <a:pt x="4739" y="2414"/>
                    <a:pt x="4816" y="2353"/>
                    <a:pt x="4898" y="2295"/>
                  </a:cubicBezTo>
                  <a:cubicBezTo>
                    <a:pt x="5059" y="2177"/>
                    <a:pt x="5224" y="2063"/>
                    <a:pt x="5390" y="1950"/>
                  </a:cubicBezTo>
                  <a:cubicBezTo>
                    <a:pt x="6060" y="1501"/>
                    <a:pt x="6782" y="1103"/>
                    <a:pt x="7544" y="762"/>
                  </a:cubicBezTo>
                  <a:cubicBezTo>
                    <a:pt x="8115" y="506"/>
                    <a:pt x="8709" y="283"/>
                    <a:pt x="9321" y="9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 name="Freeform: Shape 17"/>
            <p:cNvSpPr/>
            <p:nvPr/>
          </p:nvSpPr>
          <p:spPr>
            <a:xfrm>
              <a:off x="47769" y="98659"/>
              <a:ext cx="5774335" cy="6315453"/>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3868" y="5"/>
                  </a:moveTo>
                  <a:cubicBezTo>
                    <a:pt x="14280" y="-5"/>
                    <a:pt x="14693" y="0"/>
                    <a:pt x="15104" y="21"/>
                  </a:cubicBezTo>
                  <a:cubicBezTo>
                    <a:pt x="15926" y="64"/>
                    <a:pt x="16749" y="170"/>
                    <a:pt x="17552" y="349"/>
                  </a:cubicBezTo>
                  <a:cubicBezTo>
                    <a:pt x="18356" y="528"/>
                    <a:pt x="19140" y="782"/>
                    <a:pt x="19882" y="1111"/>
                  </a:cubicBezTo>
                  <a:cubicBezTo>
                    <a:pt x="20438" y="1358"/>
                    <a:pt x="20971" y="1647"/>
                    <a:pt x="21465" y="1978"/>
                  </a:cubicBezTo>
                  <a:lnTo>
                    <a:pt x="21600" y="2074"/>
                  </a:lnTo>
                  <a:lnTo>
                    <a:pt x="21600" y="3336"/>
                  </a:lnTo>
                  <a:lnTo>
                    <a:pt x="21232" y="3043"/>
                  </a:lnTo>
                  <a:cubicBezTo>
                    <a:pt x="20658" y="2633"/>
                    <a:pt x="20033" y="2276"/>
                    <a:pt x="19366" y="1990"/>
                  </a:cubicBezTo>
                  <a:cubicBezTo>
                    <a:pt x="18699" y="1703"/>
                    <a:pt x="17993" y="1483"/>
                    <a:pt x="17266" y="1329"/>
                  </a:cubicBezTo>
                  <a:cubicBezTo>
                    <a:pt x="16539" y="1175"/>
                    <a:pt x="15791" y="1086"/>
                    <a:pt x="15038" y="1055"/>
                  </a:cubicBezTo>
                  <a:cubicBezTo>
                    <a:pt x="14283" y="1022"/>
                    <a:pt x="13529" y="1044"/>
                    <a:pt x="12779" y="1125"/>
                  </a:cubicBezTo>
                  <a:cubicBezTo>
                    <a:pt x="12030" y="1206"/>
                    <a:pt x="11288" y="1342"/>
                    <a:pt x="10563" y="1527"/>
                  </a:cubicBezTo>
                  <a:cubicBezTo>
                    <a:pt x="9837" y="1712"/>
                    <a:pt x="9129" y="1950"/>
                    <a:pt x="8443" y="2227"/>
                  </a:cubicBezTo>
                  <a:cubicBezTo>
                    <a:pt x="7066" y="2775"/>
                    <a:pt x="5781" y="3501"/>
                    <a:pt x="4654" y="4378"/>
                  </a:cubicBezTo>
                  <a:cubicBezTo>
                    <a:pt x="4092" y="4818"/>
                    <a:pt x="3572" y="5298"/>
                    <a:pt x="3105" y="5814"/>
                  </a:cubicBezTo>
                  <a:cubicBezTo>
                    <a:pt x="2638" y="6328"/>
                    <a:pt x="2226" y="6880"/>
                    <a:pt x="1881" y="7462"/>
                  </a:cubicBezTo>
                  <a:cubicBezTo>
                    <a:pt x="1536" y="8043"/>
                    <a:pt x="1249" y="8652"/>
                    <a:pt x="1050" y="9285"/>
                  </a:cubicBezTo>
                  <a:cubicBezTo>
                    <a:pt x="850" y="9915"/>
                    <a:pt x="747" y="10571"/>
                    <a:pt x="748" y="11227"/>
                  </a:cubicBezTo>
                  <a:cubicBezTo>
                    <a:pt x="752" y="11550"/>
                    <a:pt x="788" y="11870"/>
                    <a:pt x="875" y="12178"/>
                  </a:cubicBezTo>
                  <a:cubicBezTo>
                    <a:pt x="960" y="12488"/>
                    <a:pt x="1093" y="12783"/>
                    <a:pt x="1252" y="13068"/>
                  </a:cubicBezTo>
                  <a:cubicBezTo>
                    <a:pt x="1332" y="13210"/>
                    <a:pt x="1421" y="13350"/>
                    <a:pt x="1514" y="13487"/>
                  </a:cubicBezTo>
                  <a:cubicBezTo>
                    <a:pt x="1609" y="13624"/>
                    <a:pt x="1711" y="13759"/>
                    <a:pt x="1816" y="13893"/>
                  </a:cubicBezTo>
                  <a:cubicBezTo>
                    <a:pt x="2030" y="14159"/>
                    <a:pt x="2267" y="14417"/>
                    <a:pt x="2513" y="14676"/>
                  </a:cubicBezTo>
                  <a:cubicBezTo>
                    <a:pt x="2759" y="14936"/>
                    <a:pt x="3016" y="15196"/>
                    <a:pt x="3268" y="15466"/>
                  </a:cubicBezTo>
                  <a:cubicBezTo>
                    <a:pt x="3394" y="15601"/>
                    <a:pt x="3519" y="15738"/>
                    <a:pt x="3643" y="15878"/>
                  </a:cubicBezTo>
                  <a:lnTo>
                    <a:pt x="3823" y="16080"/>
                  </a:lnTo>
                  <a:cubicBezTo>
                    <a:pt x="3882" y="16145"/>
                    <a:pt x="3939" y="16211"/>
                    <a:pt x="4000" y="16274"/>
                  </a:cubicBezTo>
                  <a:cubicBezTo>
                    <a:pt x="4476" y="16787"/>
                    <a:pt x="4992" y="17258"/>
                    <a:pt x="5517" y="17705"/>
                  </a:cubicBezTo>
                  <a:cubicBezTo>
                    <a:pt x="5780" y="17928"/>
                    <a:pt x="6049" y="18143"/>
                    <a:pt x="6323" y="18349"/>
                  </a:cubicBezTo>
                  <a:cubicBezTo>
                    <a:pt x="6598" y="18555"/>
                    <a:pt x="6878" y="18755"/>
                    <a:pt x="7168" y="18943"/>
                  </a:cubicBezTo>
                  <a:cubicBezTo>
                    <a:pt x="7747" y="19319"/>
                    <a:pt x="8370" y="19655"/>
                    <a:pt x="9055" y="19882"/>
                  </a:cubicBezTo>
                  <a:cubicBezTo>
                    <a:pt x="9397" y="19995"/>
                    <a:pt x="9751" y="20082"/>
                    <a:pt x="10111" y="20147"/>
                  </a:cubicBezTo>
                  <a:cubicBezTo>
                    <a:pt x="10201" y="20162"/>
                    <a:pt x="10291" y="20180"/>
                    <a:pt x="10382" y="20194"/>
                  </a:cubicBezTo>
                  <a:lnTo>
                    <a:pt x="10655" y="20233"/>
                  </a:lnTo>
                  <a:cubicBezTo>
                    <a:pt x="10838" y="20254"/>
                    <a:pt x="11021" y="20276"/>
                    <a:pt x="11205" y="20289"/>
                  </a:cubicBezTo>
                  <a:cubicBezTo>
                    <a:pt x="11298" y="20297"/>
                    <a:pt x="11390" y="20304"/>
                    <a:pt x="11482" y="20307"/>
                  </a:cubicBezTo>
                  <a:cubicBezTo>
                    <a:pt x="11575" y="20311"/>
                    <a:pt x="11667" y="20318"/>
                    <a:pt x="11760" y="20320"/>
                  </a:cubicBezTo>
                  <a:lnTo>
                    <a:pt x="12039" y="20325"/>
                  </a:lnTo>
                  <a:cubicBezTo>
                    <a:pt x="12132" y="20327"/>
                    <a:pt x="12225" y="20325"/>
                    <a:pt x="12318" y="20324"/>
                  </a:cubicBezTo>
                  <a:lnTo>
                    <a:pt x="12458" y="20323"/>
                  </a:lnTo>
                  <a:cubicBezTo>
                    <a:pt x="12504" y="20322"/>
                    <a:pt x="12548" y="20320"/>
                    <a:pt x="12593" y="20318"/>
                  </a:cubicBezTo>
                  <a:cubicBezTo>
                    <a:pt x="12638" y="20316"/>
                    <a:pt x="12683" y="20315"/>
                    <a:pt x="12728" y="20312"/>
                  </a:cubicBezTo>
                  <a:lnTo>
                    <a:pt x="12861" y="20302"/>
                  </a:lnTo>
                  <a:cubicBezTo>
                    <a:pt x="13040" y="20290"/>
                    <a:pt x="13217" y="20270"/>
                    <a:pt x="13393" y="20246"/>
                  </a:cubicBezTo>
                  <a:cubicBezTo>
                    <a:pt x="14096" y="20145"/>
                    <a:pt x="14772" y="19948"/>
                    <a:pt x="15416" y="19672"/>
                  </a:cubicBezTo>
                  <a:cubicBezTo>
                    <a:pt x="16062" y="19400"/>
                    <a:pt x="16677" y="19050"/>
                    <a:pt x="17284" y="18667"/>
                  </a:cubicBezTo>
                  <a:cubicBezTo>
                    <a:pt x="17436" y="18572"/>
                    <a:pt x="17587" y="18472"/>
                    <a:pt x="17738" y="18372"/>
                  </a:cubicBezTo>
                  <a:cubicBezTo>
                    <a:pt x="17889" y="18272"/>
                    <a:pt x="18040" y="18170"/>
                    <a:pt x="18191" y="18067"/>
                  </a:cubicBezTo>
                  <a:lnTo>
                    <a:pt x="19108" y="17433"/>
                  </a:lnTo>
                  <a:cubicBezTo>
                    <a:pt x="19738" y="17002"/>
                    <a:pt x="20374" y="16600"/>
                    <a:pt x="20995" y="16207"/>
                  </a:cubicBezTo>
                  <a:lnTo>
                    <a:pt x="21600" y="15809"/>
                  </a:lnTo>
                  <a:lnTo>
                    <a:pt x="21600" y="17893"/>
                  </a:lnTo>
                  <a:lnTo>
                    <a:pt x="21234" y="18146"/>
                  </a:lnTo>
                  <a:cubicBezTo>
                    <a:pt x="20921" y="18355"/>
                    <a:pt x="20607" y="18558"/>
                    <a:pt x="20298" y="18759"/>
                  </a:cubicBezTo>
                  <a:lnTo>
                    <a:pt x="19827" y="19067"/>
                  </a:lnTo>
                  <a:cubicBezTo>
                    <a:pt x="19667" y="19170"/>
                    <a:pt x="19506" y="19275"/>
                    <a:pt x="19342" y="19377"/>
                  </a:cubicBezTo>
                  <a:cubicBezTo>
                    <a:pt x="19179" y="19479"/>
                    <a:pt x="19014" y="19581"/>
                    <a:pt x="18846" y="19682"/>
                  </a:cubicBezTo>
                  <a:cubicBezTo>
                    <a:pt x="18678" y="19783"/>
                    <a:pt x="18508" y="19882"/>
                    <a:pt x="18334" y="19979"/>
                  </a:cubicBezTo>
                  <a:cubicBezTo>
                    <a:pt x="17988" y="20175"/>
                    <a:pt x="17632" y="20364"/>
                    <a:pt x="17260" y="20537"/>
                  </a:cubicBezTo>
                  <a:cubicBezTo>
                    <a:pt x="16888" y="20711"/>
                    <a:pt x="16504" y="20872"/>
                    <a:pt x="16104" y="21011"/>
                  </a:cubicBezTo>
                  <a:cubicBezTo>
                    <a:pt x="15308" y="21292"/>
                    <a:pt x="14452" y="21482"/>
                    <a:pt x="13589" y="21556"/>
                  </a:cubicBezTo>
                  <a:cubicBezTo>
                    <a:pt x="13373" y="21574"/>
                    <a:pt x="13157" y="21587"/>
                    <a:pt x="12941" y="21591"/>
                  </a:cubicBezTo>
                  <a:lnTo>
                    <a:pt x="12779" y="21595"/>
                  </a:lnTo>
                  <a:cubicBezTo>
                    <a:pt x="12726" y="21595"/>
                    <a:pt x="12672" y="21594"/>
                    <a:pt x="12618" y="21594"/>
                  </a:cubicBezTo>
                  <a:lnTo>
                    <a:pt x="12457" y="21592"/>
                  </a:lnTo>
                  <a:lnTo>
                    <a:pt x="12301" y="21587"/>
                  </a:lnTo>
                  <a:cubicBezTo>
                    <a:pt x="11884" y="21576"/>
                    <a:pt x="11467" y="21547"/>
                    <a:pt x="11051" y="21501"/>
                  </a:cubicBezTo>
                  <a:cubicBezTo>
                    <a:pt x="10635" y="21458"/>
                    <a:pt x="10220" y="21395"/>
                    <a:pt x="9810" y="21312"/>
                  </a:cubicBezTo>
                  <a:cubicBezTo>
                    <a:pt x="9400" y="21228"/>
                    <a:pt x="8993" y="21129"/>
                    <a:pt x="8590" y="21015"/>
                  </a:cubicBezTo>
                  <a:cubicBezTo>
                    <a:pt x="7786" y="20787"/>
                    <a:pt x="6992" y="20502"/>
                    <a:pt x="6256" y="20124"/>
                  </a:cubicBezTo>
                  <a:cubicBezTo>
                    <a:pt x="5520" y="19745"/>
                    <a:pt x="4863" y="19266"/>
                    <a:pt x="4289" y="18735"/>
                  </a:cubicBezTo>
                  <a:cubicBezTo>
                    <a:pt x="4001" y="18470"/>
                    <a:pt x="3738" y="18188"/>
                    <a:pt x="3491" y="17900"/>
                  </a:cubicBezTo>
                  <a:cubicBezTo>
                    <a:pt x="3246" y="17610"/>
                    <a:pt x="3013" y="17316"/>
                    <a:pt x="2795" y="17015"/>
                  </a:cubicBezTo>
                  <a:cubicBezTo>
                    <a:pt x="2739" y="16941"/>
                    <a:pt x="2686" y="16865"/>
                    <a:pt x="2632" y="16790"/>
                  </a:cubicBezTo>
                  <a:lnTo>
                    <a:pt x="2477" y="16571"/>
                  </a:lnTo>
                  <a:cubicBezTo>
                    <a:pt x="2377" y="16430"/>
                    <a:pt x="2274" y="16290"/>
                    <a:pt x="2170" y="16147"/>
                  </a:cubicBezTo>
                  <a:lnTo>
                    <a:pt x="1534" y="15282"/>
                  </a:lnTo>
                  <a:cubicBezTo>
                    <a:pt x="1321" y="14987"/>
                    <a:pt x="1110" y="14683"/>
                    <a:pt x="914" y="14367"/>
                  </a:cubicBezTo>
                  <a:cubicBezTo>
                    <a:pt x="815" y="14208"/>
                    <a:pt x="720" y="14047"/>
                    <a:pt x="634" y="13882"/>
                  </a:cubicBezTo>
                  <a:cubicBezTo>
                    <a:pt x="548" y="13716"/>
                    <a:pt x="467" y="13547"/>
                    <a:pt x="396" y="13374"/>
                  </a:cubicBezTo>
                  <a:cubicBezTo>
                    <a:pt x="327" y="13201"/>
                    <a:pt x="265" y="13025"/>
                    <a:pt x="214" y="12847"/>
                  </a:cubicBezTo>
                  <a:cubicBezTo>
                    <a:pt x="190" y="12758"/>
                    <a:pt x="166" y="12669"/>
                    <a:pt x="146" y="12579"/>
                  </a:cubicBezTo>
                  <a:lnTo>
                    <a:pt x="116" y="12444"/>
                  </a:lnTo>
                  <a:lnTo>
                    <a:pt x="92" y="12309"/>
                  </a:lnTo>
                  <a:cubicBezTo>
                    <a:pt x="27" y="11949"/>
                    <a:pt x="0" y="11586"/>
                    <a:pt x="0" y="11227"/>
                  </a:cubicBezTo>
                  <a:cubicBezTo>
                    <a:pt x="2" y="10520"/>
                    <a:pt x="88" y="9814"/>
                    <a:pt x="255" y="9119"/>
                  </a:cubicBezTo>
                  <a:cubicBezTo>
                    <a:pt x="421" y="8426"/>
                    <a:pt x="676" y="7745"/>
                    <a:pt x="1020" y="7100"/>
                  </a:cubicBezTo>
                  <a:cubicBezTo>
                    <a:pt x="1710" y="5809"/>
                    <a:pt x="2710" y="4654"/>
                    <a:pt x="3888" y="3670"/>
                  </a:cubicBezTo>
                  <a:cubicBezTo>
                    <a:pt x="4478" y="3178"/>
                    <a:pt x="5116" y="2730"/>
                    <a:pt x="5790" y="2327"/>
                  </a:cubicBezTo>
                  <a:cubicBezTo>
                    <a:pt x="6464" y="1924"/>
                    <a:pt x="7174" y="1565"/>
                    <a:pt x="7915" y="1260"/>
                  </a:cubicBezTo>
                  <a:cubicBezTo>
                    <a:pt x="9399" y="654"/>
                    <a:pt x="10997" y="253"/>
                    <a:pt x="12634" y="83"/>
                  </a:cubicBezTo>
                  <a:cubicBezTo>
                    <a:pt x="13043" y="42"/>
                    <a:pt x="13455" y="16"/>
                    <a:pt x="13868" y="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0" name="Freeform: Shape 18"/>
            <p:cNvSpPr/>
            <p:nvPr/>
          </p:nvSpPr>
          <p:spPr>
            <a:xfrm>
              <a:off x="52992" y="131729"/>
              <a:ext cx="5769112" cy="6229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7" y="0"/>
                  </a:moveTo>
                  <a:cubicBezTo>
                    <a:pt x="17227" y="0"/>
                    <a:pt x="19509" y="712"/>
                    <a:pt x="21311" y="1933"/>
                  </a:cubicBezTo>
                  <a:lnTo>
                    <a:pt x="21600" y="2152"/>
                  </a:lnTo>
                  <a:lnTo>
                    <a:pt x="21600" y="5079"/>
                  </a:lnTo>
                  <a:lnTo>
                    <a:pt x="21192" y="4605"/>
                  </a:lnTo>
                  <a:cubicBezTo>
                    <a:pt x="20404" y="3785"/>
                    <a:pt x="19460" y="3147"/>
                    <a:pt x="18385" y="2710"/>
                  </a:cubicBezTo>
                  <a:cubicBezTo>
                    <a:pt x="17238" y="2244"/>
                    <a:pt x="15944" y="2008"/>
                    <a:pt x="14537" y="2008"/>
                  </a:cubicBezTo>
                  <a:cubicBezTo>
                    <a:pt x="13045" y="2008"/>
                    <a:pt x="11534" y="2262"/>
                    <a:pt x="10046" y="2764"/>
                  </a:cubicBezTo>
                  <a:cubicBezTo>
                    <a:pt x="8597" y="3251"/>
                    <a:pt x="7217" y="3969"/>
                    <a:pt x="6056" y="4840"/>
                  </a:cubicBezTo>
                  <a:cubicBezTo>
                    <a:pt x="4874" y="5725"/>
                    <a:pt x="3946" y="6733"/>
                    <a:pt x="3296" y="7833"/>
                  </a:cubicBezTo>
                  <a:cubicBezTo>
                    <a:pt x="2633" y="8958"/>
                    <a:pt x="2296" y="10131"/>
                    <a:pt x="2296" y="11317"/>
                  </a:cubicBezTo>
                  <a:cubicBezTo>
                    <a:pt x="2296" y="12512"/>
                    <a:pt x="2833" y="13210"/>
                    <a:pt x="3952" y="14552"/>
                  </a:cubicBezTo>
                  <a:cubicBezTo>
                    <a:pt x="4222" y="14876"/>
                    <a:pt x="4501" y="15211"/>
                    <a:pt x="4786" y="15579"/>
                  </a:cubicBezTo>
                  <a:cubicBezTo>
                    <a:pt x="6968" y="18392"/>
                    <a:pt x="9310" y="19593"/>
                    <a:pt x="12617" y="19593"/>
                  </a:cubicBezTo>
                  <a:cubicBezTo>
                    <a:pt x="14787" y="19593"/>
                    <a:pt x="16380" y="18615"/>
                    <a:pt x="18561" y="17123"/>
                  </a:cubicBezTo>
                  <a:cubicBezTo>
                    <a:pt x="18805" y="16957"/>
                    <a:pt x="19049" y="16792"/>
                    <a:pt x="19285" y="16633"/>
                  </a:cubicBezTo>
                  <a:cubicBezTo>
                    <a:pt x="20084" y="16094"/>
                    <a:pt x="20856" y="15573"/>
                    <a:pt x="21518" y="15042"/>
                  </a:cubicBezTo>
                  <a:lnTo>
                    <a:pt x="21600" y="14974"/>
                  </a:lnTo>
                  <a:lnTo>
                    <a:pt x="21600" y="17596"/>
                  </a:lnTo>
                  <a:lnTo>
                    <a:pt x="21103" y="17941"/>
                  </a:lnTo>
                  <a:cubicBezTo>
                    <a:pt x="20731" y="18193"/>
                    <a:pt x="20353" y="18446"/>
                    <a:pt x="19974" y="18705"/>
                  </a:cubicBezTo>
                  <a:cubicBezTo>
                    <a:pt x="17767" y="20214"/>
                    <a:pt x="15640" y="21600"/>
                    <a:pt x="12617" y="21600"/>
                  </a:cubicBezTo>
                  <a:cubicBezTo>
                    <a:pt x="8133" y="21600"/>
                    <a:pt x="5222" y="19716"/>
                    <a:pt x="2887" y="16706"/>
                  </a:cubicBezTo>
                  <a:cubicBezTo>
                    <a:pt x="1486" y="14900"/>
                    <a:pt x="0" y="13661"/>
                    <a:pt x="0" y="11317"/>
                  </a:cubicBezTo>
                  <a:cubicBezTo>
                    <a:pt x="0" y="5067"/>
                    <a:pt x="7320" y="0"/>
                    <a:pt x="14537"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1" name="Freeform: Shape 19"/>
            <p:cNvSpPr/>
            <p:nvPr/>
          </p:nvSpPr>
          <p:spPr>
            <a:xfrm>
              <a:off x="52992" y="131729"/>
              <a:ext cx="5769112" cy="6229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7" y="0"/>
                  </a:moveTo>
                  <a:cubicBezTo>
                    <a:pt x="17227" y="0"/>
                    <a:pt x="19509" y="712"/>
                    <a:pt x="21311" y="1933"/>
                  </a:cubicBezTo>
                  <a:lnTo>
                    <a:pt x="21600" y="2152"/>
                  </a:lnTo>
                  <a:lnTo>
                    <a:pt x="21600" y="5809"/>
                  </a:lnTo>
                  <a:lnTo>
                    <a:pt x="21384" y="5497"/>
                  </a:lnTo>
                  <a:cubicBezTo>
                    <a:pt x="21214" y="5275"/>
                    <a:pt x="21032" y="5064"/>
                    <a:pt x="20840" y="4863"/>
                  </a:cubicBezTo>
                  <a:cubicBezTo>
                    <a:pt x="20096" y="4088"/>
                    <a:pt x="19205" y="3486"/>
                    <a:pt x="18191" y="3074"/>
                  </a:cubicBezTo>
                  <a:cubicBezTo>
                    <a:pt x="17106" y="2633"/>
                    <a:pt x="15876" y="2409"/>
                    <a:pt x="14537" y="2409"/>
                  </a:cubicBezTo>
                  <a:cubicBezTo>
                    <a:pt x="13122" y="2409"/>
                    <a:pt x="11626" y="2661"/>
                    <a:pt x="10210" y="3138"/>
                  </a:cubicBezTo>
                  <a:cubicBezTo>
                    <a:pt x="8810" y="3610"/>
                    <a:pt x="7476" y="4304"/>
                    <a:pt x="6354" y="5144"/>
                  </a:cubicBezTo>
                  <a:cubicBezTo>
                    <a:pt x="5234" y="5984"/>
                    <a:pt x="4318" y="6978"/>
                    <a:pt x="3704" y="8017"/>
                  </a:cubicBezTo>
                  <a:cubicBezTo>
                    <a:pt x="3074" y="9085"/>
                    <a:pt x="2754" y="10195"/>
                    <a:pt x="2754" y="11317"/>
                  </a:cubicBezTo>
                  <a:cubicBezTo>
                    <a:pt x="2754" y="12389"/>
                    <a:pt x="3235" y="13011"/>
                    <a:pt x="4322" y="14316"/>
                  </a:cubicBezTo>
                  <a:cubicBezTo>
                    <a:pt x="4594" y="14642"/>
                    <a:pt x="4876" y="14980"/>
                    <a:pt x="5166" y="15354"/>
                  </a:cubicBezTo>
                  <a:cubicBezTo>
                    <a:pt x="6192" y="16676"/>
                    <a:pt x="7244" y="17617"/>
                    <a:pt x="8385" y="18228"/>
                  </a:cubicBezTo>
                  <a:cubicBezTo>
                    <a:pt x="9593" y="18876"/>
                    <a:pt x="10978" y="19191"/>
                    <a:pt x="12617" y="19191"/>
                  </a:cubicBezTo>
                  <a:cubicBezTo>
                    <a:pt x="13547" y="19191"/>
                    <a:pt x="14411" y="18996"/>
                    <a:pt x="15339" y="18578"/>
                  </a:cubicBezTo>
                  <a:cubicBezTo>
                    <a:pt x="16291" y="18148"/>
                    <a:pt x="17233" y="17522"/>
                    <a:pt x="18278" y="16807"/>
                  </a:cubicBezTo>
                  <a:cubicBezTo>
                    <a:pt x="18523" y="16640"/>
                    <a:pt x="18768" y="16475"/>
                    <a:pt x="19004" y="16315"/>
                  </a:cubicBezTo>
                  <a:cubicBezTo>
                    <a:pt x="19946" y="15680"/>
                    <a:pt x="20849" y="15070"/>
                    <a:pt x="21566" y="14448"/>
                  </a:cubicBezTo>
                  <a:lnTo>
                    <a:pt x="21600" y="14417"/>
                  </a:lnTo>
                  <a:lnTo>
                    <a:pt x="21600" y="17596"/>
                  </a:lnTo>
                  <a:lnTo>
                    <a:pt x="21103" y="17941"/>
                  </a:lnTo>
                  <a:cubicBezTo>
                    <a:pt x="20731" y="18193"/>
                    <a:pt x="20353" y="18446"/>
                    <a:pt x="19974" y="18705"/>
                  </a:cubicBezTo>
                  <a:cubicBezTo>
                    <a:pt x="17767" y="20214"/>
                    <a:pt x="15640" y="21600"/>
                    <a:pt x="12617" y="21600"/>
                  </a:cubicBezTo>
                  <a:cubicBezTo>
                    <a:pt x="8133" y="21600"/>
                    <a:pt x="5222" y="19716"/>
                    <a:pt x="2887" y="16706"/>
                  </a:cubicBezTo>
                  <a:cubicBezTo>
                    <a:pt x="1486" y="14900"/>
                    <a:pt x="0" y="13661"/>
                    <a:pt x="0" y="11317"/>
                  </a:cubicBezTo>
                  <a:cubicBezTo>
                    <a:pt x="0" y="5067"/>
                    <a:pt x="7320" y="0"/>
                    <a:pt x="14537" y="0"/>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173" name="Graphic 12" descr="Graphic 12"/>
          <p:cNvPicPr>
            <a:picLocks noChangeAspect="1"/>
          </p:cNvPicPr>
          <p:nvPr/>
        </p:nvPicPr>
        <p:blipFill>
          <a:blip r:embed="rId2">
            <a:extLst/>
          </a:blip>
          <a:stretch>
            <a:fillRect/>
          </a:stretch>
        </p:blipFill>
        <p:spPr>
          <a:xfrm>
            <a:off x="8121725" y="1629088"/>
            <a:ext cx="3620022" cy="362002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Rectangle 11"/>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6" name="TextBox 2"/>
          <p:cNvSpPr txBox="1"/>
          <p:nvPr/>
        </p:nvSpPr>
        <p:spPr>
          <a:xfrm>
            <a:off x="2242820" y="728598"/>
            <a:ext cx="7680960" cy="317173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spcBef>
                <a:spcPts val="600"/>
              </a:spcBef>
              <a:defRPr sz="4800">
                <a:latin typeface="Aptos Display"/>
                <a:ea typeface="Aptos Display"/>
                <a:cs typeface="Aptos Display"/>
                <a:sym typeface="Aptos Display"/>
              </a:defRPr>
            </a:lvl1pPr>
          </a:lstStyle>
          <a:p>
            <a:pPr/>
            <a:r>
              <a:t>Thank You For Watching and Congratulations Class of 2024!! </a:t>
            </a:r>
          </a:p>
        </p:txBody>
      </p:sp>
      <p:pic>
        <p:nvPicPr>
          <p:cNvPr id="177" name="Graphic 6" descr="Graphic 6"/>
          <p:cNvPicPr>
            <a:picLocks noChangeAspect="1"/>
          </p:cNvPicPr>
          <p:nvPr/>
        </p:nvPicPr>
        <p:blipFill>
          <a:blip r:embed="rId2">
            <a:extLst/>
          </a:blip>
          <a:stretch>
            <a:fillRect/>
          </a:stretch>
        </p:blipFill>
        <p:spPr>
          <a:xfrm>
            <a:off x="717548" y="2776619"/>
            <a:ext cx="1289052" cy="1289052"/>
          </a:xfrm>
          <a:prstGeom prst="rect">
            <a:avLst/>
          </a:prstGeom>
          <a:ln w="12700">
            <a:miter lim="400000"/>
          </a:ln>
        </p:spPr>
      </p:pic>
      <p:pic>
        <p:nvPicPr>
          <p:cNvPr id="178" name="Graphic 8" descr="Graphic 8"/>
          <p:cNvPicPr>
            <a:picLocks noChangeAspect="1"/>
          </p:cNvPicPr>
          <p:nvPr/>
        </p:nvPicPr>
        <p:blipFill>
          <a:blip r:embed="rId2">
            <a:alphaModFix amt="15000"/>
            <a:extLst/>
          </a:blip>
          <a:stretch>
            <a:fillRect/>
          </a:stretch>
        </p:blipFill>
        <p:spPr>
          <a:xfrm>
            <a:off x="6607815" y="716406"/>
            <a:ext cx="5411344" cy="541134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